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63" r:id="rId3"/>
    <p:sldId id="258" r:id="rId4"/>
    <p:sldId id="272" r:id="rId5"/>
    <p:sldId id="27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67"/>
    <p:restoredTop sz="96336"/>
  </p:normalViewPr>
  <p:slideViewPr>
    <p:cSldViewPr snapToGrid="0" snapToObjects="1">
      <p:cViewPr varScale="1">
        <p:scale>
          <a:sx n="95" d="100"/>
          <a:sy n="95" d="100"/>
        </p:scale>
        <p:origin x="10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23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79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42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3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79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30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827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5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78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37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42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14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701DD3-4AD8-5A48-BD6E-DABB0E683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>
                <a:latin typeface="SimSun" panose="02010600030101010101" pitchFamily="2" charset="-122"/>
                <a:ea typeface="SimSun" panose="02010600030101010101" pitchFamily="2" charset="-122"/>
              </a:rPr>
              <a:t>寄存器和存储器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6BBDB32-A4EA-4036-B556-3E7FEBA82D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4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3"/>
    </mc:Choice>
    <mc:Fallback>
      <p:transition spd="slow" advTm="6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寄存器和存储器的作用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21"/>
            <a:ext cx="7886700" cy="5290138"/>
          </a:xfrm>
        </p:spPr>
        <p:txBody>
          <a:bodyPr>
            <a:normAutofit fontScale="85000" lnSpcReduction="10000"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寄存器（</a:t>
            </a:r>
            <a:r>
              <a:rPr lang="en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register</a:t>
            </a:r>
            <a:r>
              <a:rPr lang="zh-CN" altLang="e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）：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用来存放数据的一些小型存储区域，用来暂时存放参与运算的数据和运算结果。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存储器（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memory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）：也是用来存放数据的区域，分为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和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RAM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两类。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寄存器与存储器的制造工艺不同：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寄存器通常使用触发器和锁存器来实现，速度快、占用面积大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存储器通常使用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MOS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管（静态存储器）或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MOS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管（动态存储器）实现，速度慢，占用面积小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FPGA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中通常配有专门的存储单元，而不用逻辑门来实现存储。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Aritx-7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上有大约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5Mbits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的可配置内存块。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2AA4D4B-E30E-4CB5-9CCE-77D2DF399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770"/>
    </mc:Choice>
    <mc:Fallback>
      <p:transition spd="slow" advTm="161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73" x="7251700" y="6229350"/>
          <p14:tracePt t="8674" x="7251700" y="6235700"/>
          <p14:tracePt t="8677" x="7251700" y="6242050"/>
          <p14:tracePt t="8692" x="7256463" y="6242050"/>
          <p14:tracePt t="8699" x="7262813" y="6242050"/>
          <p14:tracePt t="8707" x="7288213" y="6235700"/>
          <p14:tracePt t="8715" x="7324725" y="6223000"/>
          <p14:tracePt t="8722" x="7380288" y="6203950"/>
          <p14:tracePt t="8730" x="7392988" y="6191250"/>
          <p14:tracePt t="8737" x="7454900" y="6173788"/>
          <p14:tracePt t="8746" x="7516813" y="6154738"/>
          <p14:tracePt t="8752" x="7546975" y="6148388"/>
          <p14:tracePt t="8760" x="7602538" y="6130925"/>
          <p14:tracePt t="8767" x="7664450" y="6099175"/>
          <p14:tracePt t="8775" x="7688263" y="6092825"/>
          <p14:tracePt t="8784" x="7743825" y="6069013"/>
          <p14:tracePt t="8789" x="7812088" y="6037263"/>
          <p14:tracePt t="8797" x="7842250" y="6026150"/>
          <p14:tracePt t="8805" x="7874000" y="6000750"/>
          <p14:tracePt t="8813" x="7904163" y="5970588"/>
          <p14:tracePt t="8819" x="7942263" y="5915025"/>
          <p14:tracePt t="8827" x="7959725" y="5889625"/>
          <p14:tracePt t="8834" x="7985125" y="5834063"/>
          <p14:tracePt t="8843" x="8047038" y="5729288"/>
          <p14:tracePt t="8850" x="8070850" y="5699125"/>
          <p14:tracePt t="8857" x="8089900" y="5605463"/>
          <p14:tracePt t="8865" x="8107363" y="5545138"/>
          <p14:tracePt t="8872" x="8113713" y="5513388"/>
          <p14:tracePt t="8880" x="8113713" y="5427663"/>
          <p14:tracePt t="8888" x="8113713" y="5340350"/>
          <p14:tracePt t="8898" x="8113713" y="5291138"/>
          <p14:tracePt t="8902" x="8113713" y="5168900"/>
          <p14:tracePt t="8910" x="8113713" y="5019675"/>
          <p14:tracePt t="8916" x="8113713" y="4957763"/>
          <p14:tracePt t="8924" x="8077200" y="4810125"/>
          <p14:tracePt t="8932" x="8040688" y="4619625"/>
          <p14:tracePt t="8939" x="7972425" y="4433888"/>
          <p14:tracePt t="8947" x="7948613" y="4371975"/>
          <p14:tracePt t="8954" x="7880350" y="4237038"/>
          <p14:tracePt t="8962" x="7818438" y="4156075"/>
          <p14:tracePt t="8969" x="7769225" y="4089400"/>
          <p14:tracePt t="8977" x="7700963" y="3995738"/>
          <p14:tracePt t="8984" x="7627938" y="3916363"/>
          <p14:tracePt t="8992" x="7608888" y="3890963"/>
          <p14:tracePt t="8999" x="7546975" y="3824288"/>
          <p14:tracePt t="9007" x="7504113" y="3779838"/>
          <p14:tracePt t="9014" x="7478713" y="3743325"/>
          <p14:tracePt t="9022" x="7442200" y="3700463"/>
          <p14:tracePt t="9029" x="7386638" y="3657600"/>
          <p14:tracePt t="9036" x="7331075" y="3595688"/>
          <p14:tracePt t="9045" x="7307263" y="3563938"/>
          <p14:tracePt t="9051" x="7256463" y="3509963"/>
          <p14:tracePt t="9059" x="7207250" y="3454400"/>
          <p14:tracePt t="9067" x="7085013" y="3294063"/>
          <p14:tracePt t="9074" x="6997700" y="3182938"/>
          <p14:tracePt t="9082" x="6875463" y="3040063"/>
          <p14:tracePt t="9089" x="6850063" y="3022600"/>
          <p14:tracePt t="9097" x="6757988" y="2935288"/>
          <p14:tracePt t="9104" x="6653213" y="2873375"/>
          <p14:tracePt t="9112" x="6610350" y="2849563"/>
          <p14:tracePt t="9119" x="6480175" y="2794000"/>
          <p14:tracePt t="9127" x="6388100" y="2757488"/>
          <p14:tracePt t="9134" x="6300788" y="2738438"/>
          <p14:tracePt t="9142" x="6172200" y="2695575"/>
          <p14:tracePt t="9149" x="6035675" y="2633663"/>
          <p14:tracePt t="9156" x="5881688" y="2590800"/>
          <p14:tracePt t="9164" x="5838825" y="2571750"/>
          <p14:tracePt t="9172" x="5727700" y="2541588"/>
          <p14:tracePt t="9179" x="5648325" y="2509838"/>
          <p14:tracePt t="9187" x="5586413" y="2490788"/>
          <p14:tracePt t="9194" x="5475288" y="2460625"/>
          <p14:tracePt t="9201" x="5370513" y="2441575"/>
          <p14:tracePt t="9209" x="5321300" y="2436813"/>
          <p14:tracePt t="9216" x="5197475" y="2424113"/>
          <p14:tracePt t="9224" x="5118100" y="2405063"/>
          <p14:tracePt t="9232" x="5030788" y="2392363"/>
          <p14:tracePt t="9239" x="4932363" y="2392363"/>
          <p14:tracePt t="9248" x="4784725" y="2392363"/>
          <p14:tracePt t="9254" x="4649788" y="2392363"/>
          <p14:tracePt t="9262" x="4587875" y="2392363"/>
          <p14:tracePt t="9269" x="4464050" y="2392363"/>
          <p14:tracePt t="9277" x="4365625" y="2392363"/>
          <p14:tracePt t="9284" x="4303713" y="2392363"/>
          <p14:tracePt t="9292" x="4217988" y="2392363"/>
          <p14:tracePt t="9299" x="4100513" y="2392363"/>
          <p14:tracePt t="9307" x="4057650" y="2392363"/>
          <p14:tracePt t="9314" x="3970338" y="2386013"/>
          <p14:tracePt t="9321" x="3897313" y="2374900"/>
          <p14:tracePt t="9329" x="3878263" y="2374900"/>
          <p14:tracePt t="9336" x="3810000" y="2368550"/>
          <p14:tracePt t="9345" x="3743325" y="2355850"/>
          <p14:tracePt t="9351" x="3694113" y="2349500"/>
          <p14:tracePt t="9359" x="3632200" y="2330450"/>
          <p14:tracePt t="9366" x="3538538" y="2319338"/>
          <p14:tracePt t="9374" x="3452813" y="2319338"/>
          <p14:tracePt t="9382" x="3440113" y="2312988"/>
          <p14:tracePt t="9389" x="3373438" y="2312988"/>
          <p14:tracePt t="9398" x="3273425" y="2306638"/>
          <p14:tracePt t="9404" x="3249613" y="2306638"/>
          <p14:tracePt t="9412" x="3168650" y="2293938"/>
          <p14:tracePt t="9419" x="3082925" y="2293938"/>
          <p14:tracePt t="9427" x="3057525" y="2287588"/>
          <p14:tracePt t="9434" x="2971800" y="2281238"/>
          <p14:tracePt t="9441" x="2916238" y="2281238"/>
          <p14:tracePt t="9449" x="2867025" y="2270125"/>
          <p14:tracePt t="9457" x="2798763" y="2251075"/>
          <p14:tracePt t="9464" x="2725738" y="2244725"/>
          <p14:tracePt t="9472" x="2706688" y="2238375"/>
          <p14:tracePt t="9479" x="2651125" y="2225675"/>
          <p14:tracePt t="9486" x="2595563" y="2225675"/>
          <p14:tracePt t="9495" x="2578100" y="2220913"/>
          <p14:tracePt t="9501" x="2559050" y="2214563"/>
          <p14:tracePt t="9509" x="2546350" y="2214563"/>
          <p14:tracePt t="9516" x="2490788" y="2208213"/>
          <p14:tracePt t="9524" x="2478088" y="2201863"/>
          <p14:tracePt t="9532" x="2447925" y="2182813"/>
          <p14:tracePt t="9539" x="2422525" y="2176463"/>
          <p14:tracePt t="9548" x="2422525" y="2170113"/>
          <p14:tracePt t="9554" x="2398713" y="2165350"/>
          <p14:tracePt t="9562" x="2373313" y="2159000"/>
          <p14:tracePt t="9569" x="2366963" y="2152650"/>
          <p14:tracePt t="9577" x="2355850" y="2152650"/>
          <p14:tracePt t="9584" x="2330450" y="2152650"/>
          <p14:tracePt t="9592" x="2324100" y="2152650"/>
          <p14:tracePt t="9599" x="2317750" y="2152650"/>
          <p14:tracePt t="9607" x="2312988" y="2152650"/>
          <p14:tracePt t="9614" x="2306638" y="2152650"/>
          <p14:tracePt t="9622" x="2300288" y="2152650"/>
          <p14:tracePt t="9645" x="2287588" y="2152650"/>
          <p14:tracePt t="9652" x="2281238" y="2152650"/>
          <p14:tracePt t="9659" x="2274888" y="2152650"/>
          <p14:tracePt t="9667" x="2268538" y="2152650"/>
          <p14:tracePt t="9675" x="2262188" y="2152650"/>
          <p14:tracePt t="9682" x="2251075" y="2152650"/>
          <p14:tracePt t="9690" x="2244725" y="2152650"/>
          <p14:tracePt t="9697" x="2238375" y="2152650"/>
          <p14:tracePt t="9727" x="2232025" y="2152650"/>
          <p14:tracePt t="9757" x="2232025" y="2146300"/>
          <p14:tracePt t="9765" x="2225675" y="2146300"/>
          <p14:tracePt t="9780" x="2225675" y="2139950"/>
          <p14:tracePt t="10207" x="2232025" y="2139950"/>
          <p14:tracePt t="10215" x="2257425" y="2139950"/>
          <p14:tracePt t="10222" x="2268538" y="2139950"/>
          <p14:tracePt t="10230" x="2300288" y="2139950"/>
          <p14:tracePt t="10237" x="2343150" y="2139950"/>
          <p14:tracePt t="10245" x="2373313" y="2139950"/>
          <p14:tracePt t="10252" x="2411413" y="2146300"/>
          <p14:tracePt t="10260" x="2454275" y="2159000"/>
          <p14:tracePt t="10268" x="2466975" y="2165350"/>
          <p14:tracePt t="10275" x="2484438" y="2165350"/>
          <p14:tracePt t="10281" x="2522538" y="2165350"/>
          <p14:tracePt t="10288" x="2527300" y="2176463"/>
          <p14:tracePt t="10296" x="2559050" y="2176463"/>
          <p14:tracePt t="10303" x="2578100" y="2182813"/>
          <p14:tracePt t="10311" x="2589213" y="2189163"/>
          <p14:tracePt t="10318" x="2601913" y="2189163"/>
          <p14:tracePt t="10325" x="2620963" y="2195513"/>
          <p14:tracePt t="10334" x="2638425" y="2195513"/>
          <p14:tracePt t="10341" x="2644775" y="2195513"/>
          <p14:tracePt t="10348" x="2663825" y="2195513"/>
          <p14:tracePt t="10356" x="2682875" y="2195513"/>
          <p14:tracePt t="10364" x="2687638" y="2195513"/>
          <p14:tracePt t="10371" x="2700338" y="2195513"/>
          <p14:tracePt t="10378" x="2713038" y="2195513"/>
          <p14:tracePt t="10386" x="2725738" y="2195513"/>
          <p14:tracePt t="10393" x="2732088" y="2195513"/>
          <p14:tracePt t="10409" x="2738438" y="2195513"/>
          <p14:tracePt t="11070" x="2743200" y="2195513"/>
          <p14:tracePt t="11078" x="2768600" y="2195513"/>
          <p14:tracePt t="11085" x="2787650" y="2195513"/>
          <p14:tracePt t="11092" x="2792413" y="2195513"/>
          <p14:tracePt t="11099" x="2805113" y="2195513"/>
          <p14:tracePt t="11107" x="2817813" y="2195513"/>
          <p14:tracePt t="11115" x="2843213" y="2195513"/>
          <p14:tracePt t="11122" x="2860675" y="2195513"/>
          <p14:tracePt t="11131" x="2873375" y="2195513"/>
          <p14:tracePt t="11137" x="2886075" y="2195513"/>
          <p14:tracePt t="11145" x="2897188" y="2189163"/>
          <p14:tracePt t="11152" x="2909888" y="2189163"/>
          <p14:tracePt t="11161" x="2935288" y="2189163"/>
          <p14:tracePt t="11167" x="2941638" y="2182813"/>
          <p14:tracePt t="11175" x="2965450" y="2176463"/>
          <p14:tracePt t="11182" x="2984500" y="2176463"/>
          <p14:tracePt t="11191" x="2997200" y="2170113"/>
          <p14:tracePt t="11198" x="3008313" y="2170113"/>
          <p14:tracePt t="11205" x="3014663" y="2170113"/>
          <p14:tracePt t="11258" x="3021013" y="2170113"/>
          <p14:tracePt t="11265" x="3027363" y="2170113"/>
          <p14:tracePt t="11273" x="3040063" y="2170113"/>
          <p14:tracePt t="11280" x="3063875" y="2170113"/>
          <p14:tracePt t="11287" x="3070225" y="2170113"/>
          <p14:tracePt t="11295" x="3089275" y="2170113"/>
          <p14:tracePt t="11302" x="3113088" y="2170113"/>
          <p14:tracePt t="11311" x="3125788" y="2170113"/>
          <p14:tracePt t="11317" x="3144838" y="2170113"/>
          <p14:tracePt t="11325" x="3175000" y="2170113"/>
          <p14:tracePt t="11332" x="3194050" y="2182813"/>
          <p14:tracePt t="11340" x="3217863" y="2182813"/>
          <p14:tracePt t="11347" x="3243263" y="2195513"/>
          <p14:tracePt t="11355" x="3255963" y="2195513"/>
          <p14:tracePt t="11364" x="3268663" y="2195513"/>
          <p14:tracePt t="11370" x="3292475" y="2195513"/>
          <p14:tracePt t="11378" x="3317875" y="2195513"/>
          <p14:tracePt t="11385" x="3328988" y="2195513"/>
          <p14:tracePt t="11393" x="3348038" y="2195513"/>
          <p14:tracePt t="11400" x="3360738" y="2195513"/>
          <p14:tracePt t="11408" x="3367088" y="2195513"/>
          <p14:tracePt t="11460" x="3373438" y="2195513"/>
          <p14:tracePt t="11468" x="3378200" y="2195513"/>
          <p14:tracePt t="11475" x="3384550" y="2195513"/>
          <p14:tracePt t="11482" x="3397250" y="2195513"/>
          <p14:tracePt t="11490" x="3403600" y="2195513"/>
          <p14:tracePt t="11497" x="3422650" y="2195513"/>
          <p14:tracePt t="11513" x="3433763" y="2195513"/>
          <p14:tracePt t="11520" x="3452813" y="2195513"/>
          <p14:tracePt t="11528" x="3465513" y="2195513"/>
          <p14:tracePt t="11535" x="3478213" y="2195513"/>
          <p14:tracePt t="11543" x="3489325" y="2195513"/>
          <p14:tracePt t="11549" x="3521075" y="2195513"/>
          <p14:tracePt t="11557" x="3533775" y="2195513"/>
          <p14:tracePt t="11565" x="3557588" y="2195513"/>
          <p14:tracePt t="11572" x="3576638" y="2195513"/>
          <p14:tracePt t="11580" x="3582988" y="2195513"/>
          <p14:tracePt t="11587" x="3600450" y="2195513"/>
          <p14:tracePt t="11595" x="3619500" y="2195513"/>
          <p14:tracePt t="11602" x="3625850" y="2195513"/>
          <p14:tracePt t="11685" x="3632200" y="2195513"/>
          <p14:tracePt t="11693" x="3638550" y="2195513"/>
          <p14:tracePt t="11700" x="3643313" y="2195513"/>
          <p14:tracePt t="11707" x="3649663" y="2195513"/>
          <p14:tracePt t="11723" x="3649663" y="2201863"/>
          <p14:tracePt t="11730" x="3656013" y="2201863"/>
          <p14:tracePt t="11738" x="3662363" y="2201863"/>
          <p14:tracePt t="11767" x="3668713" y="2201863"/>
          <p14:tracePt t="11775" x="3681413" y="2201863"/>
          <p14:tracePt t="11782" x="3687763" y="2201863"/>
          <p14:tracePt t="11790" x="3694113" y="2201863"/>
          <p14:tracePt t="11887" x="3698875" y="2201863"/>
          <p14:tracePt t="12090" x="3711575" y="2201863"/>
          <p14:tracePt t="12098" x="3730625" y="2201863"/>
          <p14:tracePt t="12105" x="3736975" y="2201863"/>
          <p14:tracePt t="12113" x="3767138" y="2201863"/>
          <p14:tracePt t="12120" x="3798888" y="2201863"/>
          <p14:tracePt t="12127" x="3810000" y="2201863"/>
          <p14:tracePt t="12135" x="3848100" y="2201863"/>
          <p14:tracePt t="12142" x="3884613" y="2201863"/>
          <p14:tracePt t="12151" x="3897313" y="2201863"/>
          <p14:tracePt t="12157" x="3933825" y="2214563"/>
          <p14:tracePt t="12165" x="3963988" y="2214563"/>
          <p14:tracePt t="12172" x="3989388" y="2220913"/>
          <p14:tracePt t="12181" x="4025900" y="2220913"/>
          <p14:tracePt t="12187" x="4075113" y="2220913"/>
          <p14:tracePt t="12195" x="4143375" y="2220913"/>
          <p14:tracePt t="12202" x="4168775" y="2220913"/>
          <p14:tracePt t="12210" x="4217988" y="2220913"/>
          <p14:tracePt t="12218" x="4267200" y="2220913"/>
          <p14:tracePt t="12224" x="4291013" y="2220913"/>
          <p14:tracePt t="12234" x="4340225" y="2220913"/>
          <p14:tracePt t="12240" x="4378325" y="2220913"/>
          <p14:tracePt t="12249" x="4395788" y="2220913"/>
          <p14:tracePt t="12255" x="4433888" y="2220913"/>
          <p14:tracePt t="12262" x="4464050" y="2220913"/>
          <p14:tracePt t="12269" x="4476750" y="2220913"/>
          <p14:tracePt t="12278" x="4494213" y="2220913"/>
          <p14:tracePt t="12285" x="4519613" y="2220913"/>
          <p14:tracePt t="12292" x="4532313" y="2220913"/>
          <p14:tracePt t="12300" x="4545013" y="2220913"/>
          <p14:tracePt t="12307" x="4562475" y="2220913"/>
          <p14:tracePt t="12315" x="4575175" y="2220913"/>
          <p14:tracePt t="12322" x="4581525" y="2220913"/>
          <p14:tracePt t="12331" x="4587875" y="2220913"/>
          <p14:tracePt t="12345" x="4594225" y="2220913"/>
          <p14:tracePt t="12353" x="4598988" y="2220913"/>
          <p14:tracePt t="12360" x="4605338" y="2220913"/>
          <p14:tracePt t="12375" x="4611688" y="2220913"/>
          <p14:tracePt t="12382" x="4624388" y="2220913"/>
          <p14:tracePt t="12390" x="4643438" y="2220913"/>
          <p14:tracePt t="12398" x="4654550" y="2220913"/>
          <p14:tracePt t="12405" x="4660900" y="2220913"/>
          <p14:tracePt t="12413" x="4679950" y="2220913"/>
          <p14:tracePt t="12420" x="4699000" y="2214563"/>
          <p14:tracePt t="12427" x="4716463" y="2208213"/>
          <p14:tracePt t="12435" x="4741863" y="2208213"/>
          <p14:tracePt t="12442" x="4748213" y="2208213"/>
          <p14:tracePt t="12450" x="4748213" y="2201863"/>
          <p14:tracePt t="12563" x="4754563" y="2201863"/>
          <p14:tracePt t="12570" x="4778375" y="2201863"/>
          <p14:tracePt t="12578" x="4803775" y="2201863"/>
          <p14:tracePt t="12585" x="4833938" y="2201863"/>
          <p14:tracePt t="12593" x="4870450" y="2201863"/>
          <p14:tracePt t="12600" x="4889500" y="2201863"/>
          <p14:tracePt t="12607" x="4914900" y="2201863"/>
          <p14:tracePt t="12614" x="4964113" y="2201863"/>
          <p14:tracePt t="12621" x="4975225" y="2201863"/>
          <p14:tracePt t="12628" x="5013325" y="2201863"/>
          <p14:tracePt t="12636" x="5037138" y="2201863"/>
          <p14:tracePt t="12643" x="5049838" y="2201863"/>
          <p14:tracePt t="12651" x="5099050" y="2201863"/>
          <p14:tracePt t="12658" x="5124450" y="2201863"/>
          <p14:tracePt t="12666" x="5160963" y="2201863"/>
          <p14:tracePt t="12674" x="5180013" y="2201863"/>
          <p14:tracePt t="12681" x="5203825" y="2201863"/>
          <p14:tracePt t="12688" x="5210175" y="2201863"/>
          <p14:tracePt t="12696" x="5216525" y="2201863"/>
          <p14:tracePt t="12703" x="5229225" y="2201863"/>
          <p14:tracePt t="12726" x="5235575" y="2201863"/>
          <p14:tracePt t="12734" x="5240338" y="2201863"/>
          <p14:tracePt t="12742" x="5246688" y="2201863"/>
          <p14:tracePt t="12751" x="5259388" y="2201863"/>
          <p14:tracePt t="12757" x="5272088" y="2208213"/>
          <p14:tracePt t="12765" x="5278438" y="2208213"/>
          <p14:tracePt t="12772" x="5284788" y="2208213"/>
          <p14:tracePt t="12781" x="5289550" y="2208213"/>
          <p14:tracePt t="12787" x="5295900" y="2208213"/>
          <p14:tracePt t="12795" x="5308600" y="2208213"/>
          <p14:tracePt t="12802" x="5314950" y="2208213"/>
          <p14:tracePt t="12810" x="5321300" y="2208213"/>
          <p14:tracePt t="12833" x="5327650" y="2208213"/>
          <p14:tracePt t="12840" x="5334000" y="2208213"/>
          <p14:tracePt t="12849" x="5345113" y="2208213"/>
          <p14:tracePt t="12855" x="5370513" y="2208213"/>
          <p14:tracePt t="12863" x="5376863" y="2208213"/>
          <p14:tracePt t="12869" x="5400675" y="2208213"/>
          <p14:tracePt t="12879" x="5445125" y="2208213"/>
          <p14:tracePt t="12885" x="5462588" y="2208213"/>
          <p14:tracePt t="12901" x="5537200" y="2208213"/>
          <p14:tracePt t="12907" x="5561013" y="2208213"/>
          <p14:tracePt t="12914" x="5573713" y="2208213"/>
          <p14:tracePt t="13343" x="5580063" y="2208213"/>
          <p14:tracePt t="13380" x="5586413" y="2208213"/>
          <p14:tracePt t="13387" x="5605463" y="2208213"/>
          <p14:tracePt t="13395" x="5610225" y="2201863"/>
          <p14:tracePt t="13404" x="5629275" y="2201863"/>
          <p14:tracePt t="13410" x="5648325" y="2201863"/>
          <p14:tracePt t="13417" x="5661025" y="2201863"/>
          <p14:tracePt t="13425" x="5678488" y="2201863"/>
          <p14:tracePt t="13434" x="5697538" y="2201863"/>
          <p14:tracePt t="13440" x="5710238" y="2201863"/>
          <p14:tracePt t="13447" x="5740400" y="2201863"/>
          <p14:tracePt t="13454" x="5759450" y="2201863"/>
          <p14:tracePt t="13463" x="5776913" y="2201863"/>
          <p14:tracePt t="13470" x="5795963" y="2201863"/>
          <p14:tracePt t="13477" x="5826125" y="2201863"/>
          <p14:tracePt t="13485" x="5851525" y="2201863"/>
          <p14:tracePt t="13492" x="5864225" y="2201863"/>
          <p14:tracePt t="13501" x="5919788" y="2201863"/>
          <p14:tracePt t="13507" x="5949950" y="2201863"/>
          <p14:tracePt t="13515" x="5962650" y="2201863"/>
          <p14:tracePt t="13522" x="5986463" y="2201863"/>
          <p14:tracePt t="13530" x="6005513" y="2201863"/>
          <p14:tracePt t="13538" x="6018213" y="2201863"/>
          <p14:tracePt t="13545" x="6030913" y="2201863"/>
          <p14:tracePt t="13553" x="6035675" y="2201863"/>
          <p14:tracePt t="13560" x="6042025" y="2201863"/>
          <p14:tracePt t="13911" x="6054725" y="2201863"/>
          <p14:tracePt t="13920" x="6080125" y="2201863"/>
          <p14:tracePt t="13928" x="6097588" y="2201863"/>
          <p14:tracePt t="13935" x="6146800" y="2208213"/>
          <p14:tracePt t="13943" x="6196013" y="2208213"/>
          <p14:tracePt t="13950" x="6227763" y="2214563"/>
          <p14:tracePt t="13959" x="6300788" y="2225675"/>
          <p14:tracePt t="13965" x="6375400" y="2232025"/>
          <p14:tracePt t="13972" x="6418263" y="2244725"/>
          <p14:tracePt t="13980" x="6505575" y="2251075"/>
          <p14:tracePt t="13988" x="6565900" y="2263775"/>
          <p14:tracePt t="13997" x="6597650" y="2263775"/>
          <p14:tracePt t="14002" x="6665913" y="2270125"/>
          <p14:tracePt t="14010" x="6726238" y="2270125"/>
          <p14:tracePt t="14017" x="6751638" y="2270125"/>
          <p14:tracePt t="14025" x="6819900" y="2281238"/>
          <p14:tracePt t="14031" x="6875463" y="2281238"/>
          <p14:tracePt t="14039" x="6892925" y="2281238"/>
          <p14:tracePt t="14046" x="6911975" y="2281238"/>
          <p14:tracePt t="14054" x="6937375" y="2281238"/>
          <p14:tracePt t="14070" x="6948488" y="2281238"/>
          <p14:tracePt t="14077" x="6961188" y="2281238"/>
          <p14:tracePt t="14084" x="6973888" y="2281238"/>
          <p14:tracePt t="14099" x="6980238" y="2281238"/>
          <p14:tracePt t="14100" x="6997700" y="2281238"/>
          <p14:tracePt t="14107" x="7023100" y="2281238"/>
          <p14:tracePt t="14114" x="7042150" y="2281238"/>
          <p14:tracePt t="14122" x="7065963" y="2281238"/>
          <p14:tracePt t="14129" x="7085013" y="2276475"/>
          <p14:tracePt t="14137" x="7097713" y="2276475"/>
          <p14:tracePt t="14144" x="7115175" y="2276475"/>
          <p14:tracePt t="14152" x="7127875" y="2276475"/>
          <p14:tracePt t="14160" x="7134225" y="2276475"/>
          <p14:tracePt t="14167" x="7146925" y="2276475"/>
          <p14:tracePt t="14175" x="7151688" y="2276475"/>
          <p14:tracePt t="14181" x="7164388" y="2276475"/>
          <p14:tracePt t="14189" x="7170738" y="2276475"/>
          <p14:tracePt t="14196" x="7177088" y="2276475"/>
          <p14:tracePt t="14204" x="7196138" y="2276475"/>
          <p14:tracePt t="14212" x="7202488" y="2276475"/>
          <p14:tracePt t="14219" x="7207250" y="2276475"/>
          <p14:tracePt t="14235" x="7226300" y="2276475"/>
          <p14:tracePt t="14242" x="7232650" y="2276475"/>
          <p14:tracePt t="14249" x="7245350" y="2276475"/>
          <p14:tracePt t="14257" x="7251700" y="2276475"/>
          <p14:tracePt t="14264" x="7256463" y="2276475"/>
          <p14:tracePt t="14287" x="7262813" y="2276475"/>
          <p14:tracePt t="17688" x="7239000" y="2319338"/>
          <p14:tracePt t="17690" x="7213600" y="2362200"/>
          <p14:tracePt t="17694" x="7127875" y="2466975"/>
          <p14:tracePt t="17698" x="6800850" y="2640013"/>
          <p14:tracePt t="17706" x="6757988" y="2657475"/>
          <p14:tracePt t="17714" x="6659563" y="2689225"/>
          <p14:tracePt t="17721" x="6604000" y="2695575"/>
          <p14:tracePt t="17729" x="6450013" y="2719388"/>
          <p14:tracePt t="17736" x="6251575" y="2757488"/>
          <p14:tracePt t="17744" x="6165850" y="2757488"/>
          <p14:tracePt t="17751" x="5956300" y="2794000"/>
          <p14:tracePt t="17759" x="5648325" y="2813050"/>
          <p14:tracePt t="17766" x="5537200" y="2817813"/>
          <p14:tracePt t="17774" x="5289550" y="2849563"/>
          <p14:tracePt t="17782" x="5006975" y="2862263"/>
          <p14:tracePt t="17789" x="4748213" y="2873375"/>
          <p14:tracePt t="17797" x="4673600" y="2873375"/>
          <p14:tracePt t="17804" x="4470400" y="2886075"/>
          <p14:tracePt t="17813" x="4291013" y="2886075"/>
          <p14:tracePt t="17819" x="4217988" y="2886075"/>
          <p14:tracePt t="17828" x="4064000" y="2886075"/>
          <p14:tracePt t="17834" x="3897313" y="2862263"/>
          <p14:tracePt t="17842" x="3848100" y="2849563"/>
          <p14:tracePt t="17849" x="3711575" y="2843213"/>
          <p14:tracePt t="17857" x="3619500" y="2830513"/>
          <p14:tracePt t="17865" x="3582988" y="2830513"/>
          <p14:tracePt t="17872" x="3495675" y="2830513"/>
          <p14:tracePt t="17879" x="3433763" y="2830513"/>
          <p14:tracePt t="17895" x="3373438" y="2830513"/>
          <p14:tracePt t="17901" x="3322638" y="2830513"/>
          <p14:tracePt t="17909" x="3292475" y="2830513"/>
          <p14:tracePt t="17916" x="3279775" y="2830513"/>
          <p14:tracePt t="17923" x="3243263" y="2830513"/>
          <p14:tracePt t="17931" x="3217863" y="2830513"/>
          <p14:tracePt t="17938" x="3206750" y="2830513"/>
          <p14:tracePt t="17946" x="3157538" y="2830513"/>
          <p14:tracePt t="17954" x="3033713" y="2830513"/>
          <p14:tracePt t="17961" x="2997200" y="2830513"/>
          <p14:tracePt t="17969" x="2909888" y="2830513"/>
          <p14:tracePt t="17977" x="2860675" y="2830513"/>
          <p14:tracePt t="17984" x="2824163" y="2830513"/>
          <p14:tracePt t="17992" x="2762250" y="2830513"/>
          <p14:tracePt t="17999" x="2687638" y="2830513"/>
          <p14:tracePt t="18007" x="2670175" y="2830513"/>
          <p14:tracePt t="18014" x="2620963" y="2830513"/>
          <p14:tracePt t="18022" x="2559050" y="2830513"/>
          <p14:tracePt t="18029" x="2522538" y="2830513"/>
          <p14:tracePt t="18037" x="2497138" y="2824163"/>
          <p14:tracePt t="18045" x="2454275" y="2824163"/>
          <p14:tracePt t="18052" x="2398713" y="2806700"/>
          <p14:tracePt t="18059" x="2379663" y="2806700"/>
          <p14:tracePt t="18066" x="2330450" y="2800350"/>
          <p14:tracePt t="18074" x="2268538" y="2787650"/>
          <p14:tracePt t="18082" x="2251075" y="2787650"/>
          <p14:tracePt t="18089" x="2212975" y="2781300"/>
          <p14:tracePt t="18097" x="2157413" y="2781300"/>
          <p14:tracePt t="18104" x="2139950" y="2781300"/>
          <p14:tracePt t="18112" x="2101850" y="2781300"/>
          <p14:tracePt t="18119" x="2065338" y="2781300"/>
          <p14:tracePt t="18127" x="2046288" y="2774950"/>
          <p14:tracePt t="18134" x="2022475" y="2774950"/>
          <p14:tracePt t="18142" x="2009775" y="2768600"/>
          <p14:tracePt t="18149" x="1985963" y="2762250"/>
          <p14:tracePt t="18157" x="1973263" y="2762250"/>
          <p14:tracePt t="18164" x="1941513" y="2757488"/>
          <p14:tracePt t="18172" x="1917700" y="2757488"/>
          <p14:tracePt t="18180" x="1905000" y="2757488"/>
          <p14:tracePt t="18187" x="1868488" y="2757488"/>
          <p14:tracePt t="18195" x="1831975" y="2757488"/>
          <p14:tracePt t="18202" x="1800225" y="2757488"/>
          <p14:tracePt t="18209" x="1776413" y="2757488"/>
          <p14:tracePt t="18216" x="1720850" y="2757488"/>
          <p14:tracePt t="18224" x="1665288" y="2757488"/>
          <p14:tracePt t="18232" x="1646238" y="2757488"/>
          <p14:tracePt t="18239" x="1597025" y="2744788"/>
          <p14:tracePt t="18247" x="1571625" y="2744788"/>
          <p14:tracePt t="18254" x="1566863" y="2744788"/>
          <p14:tracePt t="18262" x="1547813" y="2732088"/>
          <p14:tracePt t="18269" x="1535113" y="2725738"/>
          <p14:tracePt t="18277" x="1528763" y="2725738"/>
          <p14:tracePt t="18284" x="1522413" y="2719388"/>
          <p14:tracePt t="18299" x="1516063" y="2719388"/>
          <p14:tracePt t="18314" x="1511300" y="2719388"/>
          <p14:tracePt t="18322" x="1504950" y="2713038"/>
          <p14:tracePt t="18361" x="1498600" y="2713038"/>
          <p14:tracePt t="18660" x="1511300" y="2713038"/>
          <p14:tracePt t="18668" x="1541463" y="2706688"/>
          <p14:tracePt t="18675" x="1577975" y="2706688"/>
          <p14:tracePt t="18682" x="1652588" y="2695575"/>
          <p14:tracePt t="18690" x="1751013" y="2682875"/>
          <p14:tracePt t="18698" x="1812925" y="2676525"/>
          <p14:tracePt t="18705" x="1966913" y="2676525"/>
          <p14:tracePt t="18713" x="2090738" y="2676525"/>
          <p14:tracePt t="18722" x="2139950" y="2670175"/>
          <p14:tracePt t="18728" x="2225675" y="2670175"/>
          <p14:tracePt t="18736" x="2287588" y="2670175"/>
          <p14:tracePt t="18742" x="2306638" y="2670175"/>
          <p14:tracePt t="18751" x="2355850" y="2670175"/>
          <p14:tracePt t="18757" x="2392363" y="2670175"/>
          <p14:tracePt t="18765" x="2405063" y="2670175"/>
          <p14:tracePt t="18772" x="2435225" y="2670175"/>
          <p14:tracePt t="18780" x="2454275" y="2670175"/>
          <p14:tracePt t="18787" x="2471738" y="2676525"/>
          <p14:tracePt t="18795" x="2478088" y="2676525"/>
          <p14:tracePt t="18802" x="2497138" y="2676525"/>
          <p14:tracePt t="18810" x="2522538" y="2682875"/>
          <p14:tracePt t="18818" x="2527300" y="2682875"/>
          <p14:tracePt t="18825" x="2571750" y="2682875"/>
          <p14:tracePt t="18833" x="2601913" y="2689225"/>
          <p14:tracePt t="18840" x="2614613" y="2695575"/>
          <p14:tracePt t="18848" x="2632075" y="2695575"/>
          <p14:tracePt t="18855" x="2644775" y="2701925"/>
          <p14:tracePt t="18864" x="2651125" y="2701925"/>
          <p14:tracePt t="18870" x="2657475" y="2701925"/>
          <p14:tracePt t="18892" x="2670175" y="2701925"/>
          <p14:tracePt t="19320" x="2687638" y="2701925"/>
          <p14:tracePt t="19328" x="2706688" y="2701925"/>
          <p14:tracePt t="19335" x="2768600" y="2695575"/>
          <p14:tracePt t="19343" x="2854325" y="2695575"/>
          <p14:tracePt t="19350" x="2892425" y="2682875"/>
          <p14:tracePt t="19358" x="3027363" y="2682875"/>
          <p14:tracePt t="19365" x="3151188" y="2652713"/>
          <p14:tracePt t="19373" x="3230563" y="2646363"/>
          <p14:tracePt t="19380" x="3422650" y="2620963"/>
          <p14:tracePt t="19387" x="3711575" y="2571750"/>
          <p14:tracePt t="19395" x="3810000" y="2565400"/>
          <p14:tracePt t="19402" x="3983038" y="2541588"/>
          <p14:tracePt t="19412" x="4113213" y="2509838"/>
          <p14:tracePt t="19417" x="4173538" y="2497138"/>
          <p14:tracePt t="19426" x="4205288" y="2490788"/>
          <p14:tracePt t="19432" x="4217988" y="2486025"/>
          <p14:tracePt t="19440" x="4229100" y="2479675"/>
          <p14:tracePt t="19485" x="4235450" y="2479675"/>
          <p14:tracePt t="19500" x="4241800" y="2479675"/>
          <p14:tracePt t="19508" x="4254500" y="2479675"/>
          <p14:tracePt t="19515" x="4267200" y="2479675"/>
          <p14:tracePt t="19522" x="4273550" y="2479675"/>
          <p14:tracePt t="19529" x="4279900" y="2479675"/>
          <p14:tracePt t="19710" x="4291013" y="2479675"/>
          <p14:tracePt t="19718" x="4329113" y="2486025"/>
          <p14:tracePt t="19725" x="4352925" y="2486025"/>
          <p14:tracePt t="19732" x="4371975" y="2486025"/>
          <p14:tracePt t="19740" x="4414838" y="2503488"/>
          <p14:tracePt t="19748" x="4464050" y="2503488"/>
          <p14:tracePt t="19755" x="4483100" y="2509838"/>
          <p14:tracePt t="19763" x="4519613" y="2516188"/>
          <p14:tracePt t="19770" x="4562475" y="2522538"/>
          <p14:tracePt t="19777" x="4575175" y="2522538"/>
          <p14:tracePt t="19786" x="4594225" y="2522538"/>
          <p14:tracePt t="19793" x="4605338" y="2528888"/>
          <p14:tracePt t="19801" x="4618038" y="2528888"/>
          <p14:tracePt t="19816" x="4624388" y="2528888"/>
          <p14:tracePt t="19831" x="4630738" y="2528888"/>
          <p14:tracePt t="19859" x="4637088" y="2528888"/>
          <p14:tracePt t="19866" x="4649788" y="2528888"/>
          <p14:tracePt t="19874" x="4660900" y="2528888"/>
          <p14:tracePt t="19889" x="4686300" y="2535238"/>
          <p14:tracePt t="19896" x="4699000" y="2541588"/>
          <p14:tracePt t="19903" x="4710113" y="2541588"/>
          <p14:tracePt t="19911" x="4729163" y="2541588"/>
          <p14:tracePt t="19919" x="4759325" y="2546350"/>
          <p14:tracePt t="19935" x="4784725" y="2546350"/>
          <p14:tracePt t="19942" x="4814888" y="2546350"/>
          <p14:tracePt t="19950" x="4833938" y="2546350"/>
          <p14:tracePt t="19957" x="4846638" y="2552700"/>
          <p14:tracePt t="19965" x="4876800" y="2552700"/>
          <p14:tracePt t="19972" x="4902200" y="2552700"/>
          <p14:tracePt t="19979" x="4914900" y="2552700"/>
          <p14:tracePt t="19987" x="4932363" y="2552700"/>
          <p14:tracePt t="19994" x="4964113" y="2552700"/>
          <p14:tracePt t="20002" x="4975225" y="2552700"/>
          <p14:tracePt t="20009" x="5000625" y="2552700"/>
          <p14:tracePt t="20017" x="5030788" y="2552700"/>
          <p14:tracePt t="20024" x="5043488" y="2552700"/>
          <p14:tracePt t="20032" x="5062538" y="2552700"/>
          <p14:tracePt t="20039" x="5086350" y="2552700"/>
          <p14:tracePt t="20047" x="5092700" y="2552700"/>
          <p14:tracePt t="20054" x="5099050" y="2552700"/>
          <p14:tracePt t="20062" x="5124450" y="2552700"/>
          <p14:tracePt t="20069" x="5130800" y="2552700"/>
          <p14:tracePt t="20077" x="5141913" y="2552700"/>
          <p14:tracePt t="20085" x="5148263" y="2552700"/>
          <p14:tracePt t="20092" x="5160963" y="2552700"/>
          <p14:tracePt t="20099" x="5167313" y="2552700"/>
          <p14:tracePt t="20107" x="5180013" y="2552700"/>
          <p14:tracePt t="20115" x="5191125" y="2552700"/>
          <p14:tracePt t="20122" x="5203825" y="2559050"/>
          <p14:tracePt t="20129" x="5222875" y="2559050"/>
          <p14:tracePt t="20137" x="5253038" y="2565400"/>
          <p14:tracePt t="20144" x="5265738" y="2571750"/>
          <p14:tracePt t="20152" x="5284788" y="2571750"/>
          <p14:tracePt t="20159" x="5295900" y="2571750"/>
          <p14:tracePt t="20168" x="5308600" y="2571750"/>
          <p14:tracePt t="20174" x="5321300" y="2578100"/>
          <p14:tracePt t="20183" x="5334000" y="2578100"/>
          <p14:tracePt t="20189" x="5345113" y="2578100"/>
          <p14:tracePt t="20197" x="5351463" y="2578100"/>
          <p14:tracePt t="20204" x="5370513" y="2578100"/>
          <p14:tracePt t="20212" x="5389563" y="2584450"/>
          <p14:tracePt t="20219" x="5400675" y="2584450"/>
          <p14:tracePt t="20227" x="5426075" y="2584450"/>
          <p14:tracePt t="20235" x="5456238" y="2590800"/>
          <p14:tracePt t="20242" x="5468938" y="2590800"/>
          <p14:tracePt t="20250" x="5494338" y="2590800"/>
          <p14:tracePt t="20257" x="5524500" y="2590800"/>
          <p14:tracePt t="20264" x="5543550" y="2590800"/>
          <p14:tracePt t="20272" x="5556250" y="2590800"/>
          <p14:tracePt t="20279" x="5573713" y="2590800"/>
          <p14:tracePt t="20287" x="5580063" y="2590800"/>
          <p14:tracePt t="20294" x="5586413" y="2590800"/>
          <p14:tracePt t="20302" x="5592763" y="2590800"/>
          <p14:tracePt t="20324" x="5599113" y="2590800"/>
          <p14:tracePt t="20333" x="5622925" y="2590800"/>
          <p14:tracePt t="20339" x="5635625" y="2590800"/>
          <p14:tracePt t="20347" x="5654675" y="2597150"/>
          <p14:tracePt t="20354" x="5665788" y="2597150"/>
          <p14:tracePt t="20362" x="5672138" y="2597150"/>
          <p14:tracePt t="20369" x="5678488" y="2597150"/>
          <p14:tracePt t="20377" x="5684838" y="2597150"/>
          <p14:tracePt t="20385" x="5691188" y="2597150"/>
          <p14:tracePt t="20399" x="5691188" y="2601913"/>
          <p14:tracePt t="20445" x="5697538" y="2601913"/>
          <p14:tracePt t="20460" x="5710238" y="2601913"/>
          <p14:tracePt t="20467" x="5721350" y="2601913"/>
          <p14:tracePt t="20475" x="5734050" y="2601913"/>
          <p14:tracePt t="20484" x="5746750" y="2601913"/>
          <p14:tracePt t="20497" x="5753100" y="2601913"/>
          <p14:tracePt t="20505" x="5765800" y="2601913"/>
          <p14:tracePt t="20511" x="5770563" y="2601913"/>
          <p14:tracePt t="20518" x="5789613" y="2601913"/>
          <p14:tracePt t="20526" x="5808663" y="2601913"/>
          <p14:tracePt t="20534" x="5815013" y="2601913"/>
          <p14:tracePt t="20541" x="5845175" y="2601913"/>
          <p14:tracePt t="20548" x="5907088" y="2601913"/>
          <p14:tracePt t="20556" x="5980113" y="2601913"/>
          <p14:tracePt t="20564" x="6011863" y="2601913"/>
          <p14:tracePt t="20571" x="6080125" y="2601913"/>
          <p14:tracePt t="20579" x="6153150" y="2601913"/>
          <p14:tracePt t="20586" x="6178550" y="2601913"/>
          <p14:tracePt t="20594" x="6215063" y="2601913"/>
          <p14:tracePt t="20602" x="6257925" y="2584450"/>
          <p14:tracePt t="20609" x="6270625" y="2578100"/>
          <p14:tracePt t="20617" x="6283325" y="2578100"/>
          <p14:tracePt t="20624" x="6300788" y="2578100"/>
          <p14:tracePt t="20632" x="6307138" y="2578100"/>
          <p14:tracePt t="20639" x="6319838" y="2571750"/>
          <p14:tracePt t="20647" x="6332538" y="2571750"/>
          <p14:tracePt t="20654" x="6338888" y="2565400"/>
          <p14:tracePt t="20662" x="6345238" y="2565400"/>
          <p14:tracePt t="20669" x="6351588" y="2565400"/>
          <p14:tracePt t="20783" x="6356350" y="2565400"/>
          <p14:tracePt t="20790" x="6375400" y="2565400"/>
          <p14:tracePt t="20798" x="6394450" y="2565400"/>
          <p14:tracePt t="20805" x="6405563" y="2565400"/>
          <p14:tracePt t="20813" x="6411913" y="2565400"/>
          <p14:tracePt t="20820" x="6437313" y="2565400"/>
          <p14:tracePt t="20828" x="6467475" y="2565400"/>
          <p14:tracePt t="20836" x="6486525" y="2571750"/>
          <p14:tracePt t="20843" x="6535738" y="2571750"/>
          <p14:tracePt t="20850" x="6572250" y="2584450"/>
          <p14:tracePt t="20858" x="6604000" y="2584450"/>
          <p14:tracePt t="20866" x="6640513" y="2590800"/>
          <p14:tracePt t="20872" x="6689725" y="2597150"/>
          <p14:tracePt t="20880" x="6732588" y="2608263"/>
          <p14:tracePt t="20901" x="6757988" y="2608263"/>
          <p14:tracePt t="20904" x="6764338" y="2608263"/>
          <p14:tracePt t="20910" x="6770688" y="2608263"/>
          <p14:tracePt t="20918" x="6777038" y="2614613"/>
          <p14:tracePt t="20925" x="6794500" y="2614613"/>
          <p14:tracePt t="20934" x="6800850" y="2614613"/>
          <p14:tracePt t="20940" x="6807200" y="2614613"/>
          <p14:tracePt t="20948" x="6819900" y="2614613"/>
          <p14:tracePt t="20977" x="6826250" y="2620963"/>
          <p14:tracePt t="20985" x="6831013" y="2620963"/>
          <p14:tracePt t="20992" x="6837363" y="2620963"/>
          <p14:tracePt t="21001" x="6843713" y="2627313"/>
          <p14:tracePt t="21007" x="6850063" y="2627313"/>
          <p14:tracePt t="21017" x="6856413" y="2627313"/>
          <p14:tracePt t="21030" x="6856413" y="2633663"/>
          <p14:tracePt t="21037" x="6862763" y="2633663"/>
          <p14:tracePt t="21067" x="6869113" y="2633663"/>
          <p14:tracePt t="21075" x="6875463" y="2633663"/>
          <p14:tracePt t="21084" x="6881813" y="2633663"/>
          <p14:tracePt t="21090" x="6886575" y="2633663"/>
          <p14:tracePt t="21098" x="6899275" y="2633663"/>
          <p14:tracePt t="21113" x="6911975" y="2633663"/>
          <p14:tracePt t="21121" x="6918325" y="2633663"/>
          <p14:tracePt t="21188" x="6924675" y="2633663"/>
          <p14:tracePt t="21203" x="6937375" y="2633663"/>
          <p14:tracePt t="21217" x="6942138" y="2640013"/>
          <p14:tracePt t="22081" x="6967538" y="2640013"/>
          <p14:tracePt t="22088" x="6973888" y="2640013"/>
          <p14:tracePt t="22096" x="7042150" y="2640013"/>
          <p14:tracePt t="22103" x="7115175" y="2640013"/>
          <p14:tracePt t="22110" x="7164388" y="2640013"/>
          <p14:tracePt t="22118" x="7300913" y="2652713"/>
          <p14:tracePt t="22125" x="7412038" y="2652713"/>
          <p14:tracePt t="22131" x="7461250" y="2652713"/>
          <p14:tracePt t="22139" x="7559675" y="2652713"/>
          <p14:tracePt t="22146" x="7632700" y="2652713"/>
          <p14:tracePt t="22153" x="7664450" y="2652713"/>
          <p14:tracePt t="22161" x="7700963" y="2652713"/>
          <p14:tracePt t="22169" x="7750175" y="2652713"/>
          <p14:tracePt t="22176" x="7769225" y="2657475"/>
          <p14:tracePt t="22184" x="7775575" y="2657475"/>
          <p14:tracePt t="22191" x="7788275" y="2657475"/>
          <p14:tracePt t="22199" x="7799388" y="2663825"/>
          <p14:tracePt t="22206" x="7805738" y="2663825"/>
          <p14:tracePt t="22214" x="7818438" y="2663825"/>
          <p14:tracePt t="22222" x="7818438" y="2670175"/>
          <p14:tracePt t="22229" x="7824788" y="2670175"/>
          <p14:tracePt t="22237" x="7831138" y="2670175"/>
          <p14:tracePt t="22244" x="7837488" y="2670175"/>
          <p14:tracePt t="22251" x="7842250" y="2670175"/>
          <p14:tracePt t="22259" x="7848600" y="2670175"/>
          <p14:tracePt t="22267" x="7854950" y="2670175"/>
          <p14:tracePt t="22305" x="7861300" y="2670175"/>
          <p14:tracePt t="22312" x="7867650" y="2670175"/>
          <p14:tracePt t="22327" x="7874000" y="2670175"/>
          <p14:tracePt t="22418" x="7880350" y="2670175"/>
          <p14:tracePt t="22425" x="7886700" y="2670175"/>
          <p14:tracePt t="22433" x="7893050" y="2670175"/>
          <p14:tracePt t="22441" x="7897813" y="2670175"/>
          <p14:tracePt t="22448" x="7910513" y="2663825"/>
          <p14:tracePt t="22456" x="7929563" y="2657475"/>
          <p14:tracePt t="22462" x="7948613" y="2657475"/>
          <p14:tracePt t="22471" x="7972425" y="2652713"/>
          <p14:tracePt t="22477" x="7985125" y="2652713"/>
          <p14:tracePt t="22485" x="8015288" y="2652713"/>
          <p14:tracePt t="22492" x="8058150" y="2652713"/>
          <p14:tracePt t="22500" x="8070850" y="2652713"/>
          <p14:tracePt t="22507" x="8120063" y="2652713"/>
          <p14:tracePt t="22515" x="8158163" y="2652713"/>
          <p14:tracePt t="22522" x="8181975" y="2652713"/>
          <p14:tracePt t="22530" x="8218488" y="2652713"/>
          <p14:tracePt t="22538" x="8250238" y="2652713"/>
          <p14:tracePt t="22545" x="8274050" y="2652713"/>
          <p14:tracePt t="22553" x="8280400" y="2652713"/>
          <p14:tracePt t="22560" x="8293100" y="2652713"/>
          <p14:tracePt t="22568" x="8312150" y="2652713"/>
          <p14:tracePt t="22658" x="8318500" y="2652713"/>
          <p14:tracePt t="22665" x="8329613" y="2652713"/>
          <p14:tracePt t="22672" x="8348663" y="2652713"/>
          <p14:tracePt t="22680" x="8355013" y="2652713"/>
          <p14:tracePt t="22688" x="8372475" y="2663825"/>
          <p14:tracePt t="22695" x="8391525" y="2663825"/>
          <p14:tracePt t="22703" x="8404225" y="2670175"/>
          <p14:tracePt t="22710" x="8416925" y="2676525"/>
          <p14:tracePt t="22718" x="8440738" y="2682875"/>
          <p14:tracePt t="22725" x="8447088" y="2682875"/>
          <p14:tracePt t="22733" x="8459788" y="2689225"/>
          <p14:tracePt t="22741" x="8478838" y="2695575"/>
          <p14:tracePt t="22747" x="8489950" y="2701925"/>
          <p14:tracePt t="22755" x="8496300" y="2701925"/>
          <p14:tracePt t="22762" x="8545513" y="2701925"/>
          <p14:tracePt t="22772" x="8545513" y="2706688"/>
          <p14:tracePt t="22905" x="8539163" y="2706688"/>
          <p14:tracePt t="22912" x="8509000" y="2706688"/>
          <p14:tracePt t="22922" x="8459788" y="2706688"/>
          <p14:tracePt t="22927" x="8434388" y="2706688"/>
          <p14:tracePt t="22935" x="8342313" y="2706688"/>
          <p14:tracePt t="22942" x="8237538" y="2706688"/>
          <p14:tracePt t="22950" x="8162925" y="2706688"/>
          <p14:tracePt t="22957" x="7935913" y="2706688"/>
          <p14:tracePt t="22965" x="7632700" y="2706688"/>
          <p14:tracePt t="22973" x="7307263" y="2706688"/>
          <p14:tracePt t="22980" x="7189788" y="2706688"/>
          <p14:tracePt t="22988" x="6924675" y="2706688"/>
          <p14:tracePt t="22995" x="6523038" y="2706688"/>
          <p14:tracePt t="23003" x="6394450" y="2706688"/>
          <p14:tracePt t="23010" x="6054725" y="2706688"/>
          <p14:tracePt t="23018" x="5580063" y="2706688"/>
          <p14:tracePt t="23025" x="5481638" y="2706688"/>
          <p14:tracePt t="23033" x="5222875" y="2706688"/>
          <p14:tracePt t="23040" x="4994275" y="2706688"/>
          <p14:tracePt t="23048" x="4846638" y="2706688"/>
          <p14:tracePt t="23055" x="4618038" y="2706688"/>
          <p14:tracePt t="23062" x="4340225" y="2706688"/>
          <p14:tracePt t="23072" x="4254500" y="2713038"/>
          <p14:tracePt t="23077" x="4081463" y="2725738"/>
          <p14:tracePt t="23085" x="3946525" y="2738438"/>
          <p14:tracePt t="23092" x="3884613" y="2744788"/>
          <p14:tracePt t="23100" x="3841750" y="2757488"/>
          <p14:tracePt t="23110" x="3754438" y="2762250"/>
          <p14:tracePt t="23115" x="3668713" y="2774950"/>
          <p14:tracePt t="23122" x="3638550" y="2774950"/>
          <p14:tracePt t="23130" x="3563938" y="2787650"/>
          <p14:tracePt t="23138" x="3482975" y="2800350"/>
          <p14:tracePt t="23145" x="3446463" y="2817813"/>
          <p14:tracePt t="23153" x="3378200" y="2824163"/>
          <p14:tracePt t="23160" x="3305175" y="2843213"/>
          <p14:tracePt t="23168" x="3273425" y="2862263"/>
          <p14:tracePt t="23176" x="3200400" y="2867025"/>
          <p14:tracePt t="23183" x="3132138" y="2886075"/>
          <p14:tracePt t="23192" x="3101975" y="2892425"/>
          <p14:tracePt t="23197" x="3040063" y="2905125"/>
          <p14:tracePt t="23205" x="3003550" y="2911475"/>
          <p14:tracePt t="23212" x="2928938" y="2911475"/>
          <p14:tracePt t="23221" x="2903538" y="2917825"/>
          <p14:tracePt t="23227" x="2847975" y="2917825"/>
          <p14:tracePt t="23235" x="2787650" y="2917825"/>
          <p14:tracePt t="23242" x="2768600" y="2917825"/>
          <p14:tracePt t="23250" x="2732088" y="2917825"/>
          <p14:tracePt t="23258" x="2700338" y="2917825"/>
          <p14:tracePt t="23265" x="2676525" y="2917825"/>
          <p14:tracePt t="23272" x="2644775" y="2917825"/>
          <p14:tracePt t="23280" x="2589213" y="2917825"/>
          <p14:tracePt t="23288" x="2571750" y="2917825"/>
          <p14:tracePt t="23295" x="2522538" y="2917825"/>
          <p14:tracePt t="23304" x="2471738" y="2917825"/>
          <p14:tracePt t="23310" x="2454275" y="2917825"/>
          <p14:tracePt t="23318" x="2417763" y="2917825"/>
          <p14:tracePt t="23326" x="2355850" y="2928938"/>
          <p14:tracePt t="23333" x="2287588" y="2947988"/>
          <p14:tracePt t="23340" x="2268538" y="2947988"/>
          <p14:tracePt t="23348" x="2219325" y="2954338"/>
          <p14:tracePt t="23355" x="2157413" y="2967038"/>
          <p14:tracePt t="23362" x="2127250" y="2973388"/>
          <p14:tracePt t="23371" x="2101850" y="2978150"/>
          <p14:tracePt t="23377" x="2078038" y="2990850"/>
          <p14:tracePt t="23385" x="2071688" y="2990850"/>
          <p14:tracePt t="23392" x="2046288" y="2997200"/>
          <p14:tracePt t="23400" x="2028825" y="2997200"/>
          <p14:tracePt t="23408" x="2016125" y="2997200"/>
          <p14:tracePt t="23414" x="1992313" y="3003550"/>
          <p14:tracePt t="23422" x="1947863" y="3016250"/>
          <p14:tracePt t="23429" x="1930400" y="3016250"/>
          <p14:tracePt t="23437" x="1911350" y="3016250"/>
          <p14:tracePt t="23444" x="1881188" y="3016250"/>
          <p14:tracePt t="23451" x="1855788" y="3016250"/>
          <p14:tracePt t="23459" x="1849438" y="3016250"/>
          <p14:tracePt t="23467" x="1825625" y="3016250"/>
          <p14:tracePt t="23474" x="1806575" y="3016250"/>
          <p14:tracePt t="23482" x="1787525" y="3016250"/>
          <p14:tracePt t="23489" x="1776413" y="3016250"/>
          <p14:tracePt t="23497" x="1744663" y="3016250"/>
          <p14:tracePt t="23504" x="1731963" y="3016250"/>
          <p14:tracePt t="23512" x="1708150" y="3022600"/>
          <p14:tracePt t="23520" x="1652588" y="3027363"/>
          <p14:tracePt t="23527" x="1633538" y="3033713"/>
          <p14:tracePt t="23534" x="1597025" y="3040063"/>
          <p14:tracePt t="23542" x="1566863" y="3052763"/>
          <p14:tracePt t="23549" x="1547813" y="3052763"/>
          <p14:tracePt t="23557" x="1528763" y="3059113"/>
          <p14:tracePt t="23565" x="1516063" y="3065463"/>
          <p14:tracePt t="23572" x="1504950" y="3065463"/>
          <p14:tracePt t="23663" x="1498600" y="3065463"/>
          <p14:tracePt t="23677" x="1492250" y="3065463"/>
          <p14:tracePt t="23685" x="1485900" y="3065463"/>
          <p14:tracePt t="23693" x="1479550" y="3065463"/>
          <p14:tracePt t="23700" x="1473200" y="3065463"/>
          <p14:tracePt t="23715" x="1466850" y="3065463"/>
          <p14:tracePt t="23723" x="1455738" y="3065463"/>
          <p14:tracePt t="23730" x="1449388" y="3071813"/>
          <p14:tracePt t="23760" x="1443038" y="3071813"/>
          <p14:tracePt t="23963" x="1449388" y="3071813"/>
          <p14:tracePt t="23971" x="1462088" y="3071813"/>
          <p14:tracePt t="23977" x="1485900" y="3078163"/>
          <p14:tracePt t="23985" x="1516063" y="3078163"/>
          <p14:tracePt t="23992" x="1528763" y="3078163"/>
          <p14:tracePt t="24000" x="1566863" y="3082925"/>
          <p14:tracePt t="24007" x="1597025" y="3082925"/>
          <p14:tracePt t="24015" x="1616075" y="3082925"/>
          <p14:tracePt t="24023" x="1633538" y="3082925"/>
          <p14:tracePt t="24030" x="1646238" y="3082925"/>
          <p14:tracePt t="24038" x="1652588" y="3082925"/>
          <p14:tracePt t="25223" x="1665288" y="3082925"/>
          <p14:tracePt t="25237" x="1682750" y="3082925"/>
          <p14:tracePt t="25245" x="1714500" y="3082925"/>
          <p14:tracePt t="25252" x="1738313" y="3082925"/>
          <p14:tracePt t="25260" x="1787525" y="3082925"/>
          <p14:tracePt t="25267" x="1825625" y="3082925"/>
          <p14:tracePt t="25275" x="1849438" y="3082925"/>
          <p14:tracePt t="25283" x="1898650" y="3089275"/>
          <p14:tracePt t="25290" x="1947863" y="3089275"/>
          <p14:tracePt t="25298" x="1992313" y="3101975"/>
          <p14:tracePt t="25305" x="2009775" y="3101975"/>
          <p14:tracePt t="25314" x="2041525" y="3101975"/>
          <p14:tracePt t="25320" x="2078038" y="3101975"/>
          <p14:tracePt t="25328" x="2084388" y="3101975"/>
          <p14:tracePt t="25335" x="2108200" y="3101975"/>
          <p14:tracePt t="25344" x="2120900" y="3108325"/>
          <p14:tracePt t="25350" x="2127250" y="3108325"/>
          <p14:tracePt t="25373" x="2133600" y="3108325"/>
          <p14:tracePt t="25381" x="2146300" y="3114675"/>
          <p14:tracePt t="25387" x="2157413" y="3114675"/>
          <p14:tracePt t="25395" x="2163763" y="3114675"/>
          <p14:tracePt t="25403" x="2170113" y="3114675"/>
          <p14:tracePt t="25408" x="2176463" y="3114675"/>
          <p14:tracePt t="25416" x="2176463" y="3121025"/>
          <p14:tracePt t="25598" x="2182813" y="3121025"/>
          <p14:tracePt t="25605" x="2195513" y="3121025"/>
          <p14:tracePt t="25613" x="2206625" y="3121025"/>
          <p14:tracePt t="25620" x="2238375" y="3121025"/>
          <p14:tracePt t="25628" x="2244725" y="3121025"/>
          <p14:tracePt t="25636" x="2262188" y="3121025"/>
          <p14:tracePt t="25642" x="2281238" y="3121025"/>
          <p14:tracePt t="25650" x="2293938" y="3121025"/>
          <p14:tracePt t="25657" x="2312988" y="3127375"/>
          <p14:tracePt t="25665" x="2324100" y="3127375"/>
          <p14:tracePt t="25672" x="2336800" y="3127375"/>
          <p14:tracePt t="25680" x="2349500" y="3127375"/>
          <p14:tracePt t="25689" x="2355850" y="3133725"/>
          <p14:tracePt t="25695" x="2362200" y="3133725"/>
          <p14:tracePt t="25704" x="2366963" y="3133725"/>
          <p14:tracePt t="25719" x="2373313" y="3133725"/>
          <p14:tracePt t="25725" x="2379663" y="3138488"/>
          <p14:tracePt t="25733" x="2392363" y="3138488"/>
          <p14:tracePt t="25740" x="2405063" y="3138488"/>
          <p14:tracePt t="25748" x="2417763" y="3138488"/>
          <p14:tracePt t="25755" x="2428875" y="3138488"/>
          <p14:tracePt t="25763" x="2435225" y="3138488"/>
          <p14:tracePt t="25770" x="2441575" y="3138488"/>
          <p14:tracePt t="25778" x="2460625" y="3138488"/>
          <p14:tracePt t="25786" x="2478088" y="3138488"/>
          <p14:tracePt t="25792" x="2484438" y="3138488"/>
          <p14:tracePt t="25800" x="2490788" y="3138488"/>
          <p14:tracePt t="25807" x="2497138" y="3138488"/>
          <p14:tracePt t="25822" x="2503488" y="3138488"/>
          <p14:tracePt t="25830" x="2509838" y="3151188"/>
          <p14:tracePt t="25838" x="2540000" y="3170238"/>
          <p14:tracePt t="25845" x="2546350" y="3170238"/>
          <p14:tracePt t="25853" x="2578100" y="3170238"/>
          <p14:tracePt t="25860" x="2601913" y="3170238"/>
          <p14:tracePt t="25869" x="2627313" y="3170238"/>
          <p14:tracePt t="25875" x="2651125" y="3170238"/>
          <p14:tracePt t="25883" x="2670175" y="3170238"/>
          <p14:tracePt t="25904" x="2676525" y="3170238"/>
          <p14:tracePt t="26205" x="2687638" y="3170238"/>
          <p14:tracePt t="26213" x="2700338" y="3170238"/>
          <p14:tracePt t="26220" x="2706688" y="3170238"/>
          <p14:tracePt t="26228" x="2725738" y="3170238"/>
          <p14:tracePt t="26235" x="2743200" y="3163888"/>
          <p14:tracePt t="26243" x="2749550" y="3163888"/>
          <p14:tracePt t="26250" x="2768600" y="3163888"/>
          <p14:tracePt t="26258" x="2805113" y="3163888"/>
          <p14:tracePt t="26266" x="2854325" y="3163888"/>
          <p14:tracePt t="26273" x="2873375" y="3163888"/>
          <p14:tracePt t="26280" x="2922588" y="3157538"/>
          <p14:tracePt t="26287" x="2959100" y="3157538"/>
          <p14:tracePt t="26296" x="2971800" y="3157538"/>
          <p14:tracePt t="26302" x="2990850" y="3157538"/>
          <p14:tracePt t="26311" x="3008313" y="3157538"/>
          <p14:tracePt t="26317" x="3021013" y="3157538"/>
          <p14:tracePt t="26325" x="3033713" y="3157538"/>
          <p14:tracePt t="26334" x="3046413" y="3157538"/>
          <p14:tracePt t="26340" x="3052763" y="3157538"/>
          <p14:tracePt t="26347" x="3057525" y="3157538"/>
          <p14:tracePt t="26355" x="3063875" y="3157538"/>
          <p14:tracePt t="26369" x="3070225" y="3157538"/>
          <p14:tracePt t="26376" x="3076575" y="3157538"/>
          <p14:tracePt t="26384" x="3082925" y="3157538"/>
          <p14:tracePt t="26398" x="3089275" y="3157538"/>
          <p14:tracePt t="27353" x="3101975" y="3157538"/>
          <p14:tracePt t="27360" x="3113088" y="3157538"/>
          <p14:tracePt t="27367" x="3125788" y="3157538"/>
          <p14:tracePt t="27375" x="3144838" y="3157538"/>
          <p14:tracePt t="27383" x="3168650" y="3157538"/>
          <p14:tracePt t="27390" x="3175000" y="3157538"/>
          <p14:tracePt t="27398" x="3200400" y="3157538"/>
          <p14:tracePt t="27405" x="3230563" y="3157538"/>
          <p14:tracePt t="27414" x="3249613" y="3157538"/>
          <p14:tracePt t="27420" x="3286125" y="3157538"/>
          <p14:tracePt t="27428" x="3311525" y="3157538"/>
          <p14:tracePt t="27435" x="3328988" y="3157538"/>
          <p14:tracePt t="27443" x="3341688" y="3157538"/>
          <p14:tracePt t="27450" x="3348038" y="3157538"/>
          <p14:tracePt t="27630" x="3354388" y="3157538"/>
          <p14:tracePt t="27638" x="3367088" y="3157538"/>
          <p14:tracePt t="27646" x="3384550" y="3157538"/>
          <p14:tracePt t="27652" x="3422650" y="3151188"/>
          <p14:tracePt t="27660" x="3433763" y="3151188"/>
          <p14:tracePt t="27669" x="3465513" y="3144838"/>
          <p14:tracePt t="27675" x="3502025" y="3144838"/>
          <p14:tracePt t="27683" x="3521075" y="3144838"/>
          <p14:tracePt t="27690" x="3570288" y="3138488"/>
          <p14:tracePt t="27698" x="3606800" y="3138488"/>
          <p14:tracePt t="27706" x="3619500" y="3138488"/>
          <p14:tracePt t="27713" x="3656013" y="3138488"/>
          <p14:tracePt t="27720" x="3687763" y="3138488"/>
          <p14:tracePt t="27727" x="3698875" y="3138488"/>
          <p14:tracePt t="27736" x="3736975" y="3127375"/>
          <p14:tracePt t="27742" x="3760788" y="3127375"/>
          <p14:tracePt t="27750" x="3773488" y="3127375"/>
          <p14:tracePt t="27757" x="3786188" y="3127375"/>
          <p14:tracePt t="27765" x="3803650" y="3127375"/>
          <p14:tracePt t="27772" x="3816350" y="3127375"/>
          <p14:tracePt t="27780" x="3822700" y="3127375"/>
          <p14:tracePt t="27787" x="3829050" y="3127375"/>
          <p14:tracePt t="27795" x="3835400" y="3127375"/>
          <p14:tracePt t="27803" x="3841750" y="3127375"/>
          <p14:tracePt t="27819" x="3854450" y="3127375"/>
          <p14:tracePt t="27825" x="3859213" y="3127375"/>
          <p14:tracePt t="35936" x="3871913" y="3194050"/>
          <p14:tracePt t="35942" x="3884613" y="3232150"/>
          <p14:tracePt t="35949" x="3908425" y="3298825"/>
          <p14:tracePt t="35955" x="3921125" y="3317875"/>
          <p14:tracePt t="35963" x="3921125" y="3330575"/>
          <p14:tracePt t="35971" x="3921125" y="3343275"/>
          <p14:tracePt t="35978" x="3927475" y="3360738"/>
          <p14:tracePt t="35986" x="3927475" y="3373438"/>
          <p14:tracePt t="35993" x="3927475" y="3386138"/>
          <p14:tracePt t="36001" x="3940175" y="3416300"/>
          <p14:tracePt t="36008" x="3946525" y="3429000"/>
          <p14:tracePt t="36017" x="3946525" y="3441700"/>
          <p14:tracePt t="36023" x="3952875" y="3454400"/>
          <p14:tracePt t="36031" x="3952875" y="3465513"/>
          <p14:tracePt t="36038" x="3952875" y="3471863"/>
          <p14:tracePt t="36046" x="3959225" y="3478213"/>
          <p14:tracePt t="36053" x="3959225" y="3490913"/>
          <p14:tracePt t="36062" x="3959225" y="3497263"/>
          <p14:tracePt t="36069" x="3959225" y="3509963"/>
          <p14:tracePt t="36075" x="3963988" y="3521075"/>
          <p14:tracePt t="36083" x="3963988" y="3527425"/>
          <p14:tracePt t="36091" x="3970338" y="3546475"/>
          <p14:tracePt t="36098" x="3976688" y="3563938"/>
          <p14:tracePt t="36106" x="3976688" y="3576638"/>
          <p14:tracePt t="36113" x="3976688" y="3589338"/>
          <p14:tracePt t="36120" x="3989388" y="3619500"/>
          <p14:tracePt t="36129" x="3989388" y="3638550"/>
          <p14:tracePt t="36136" x="3989388" y="3644900"/>
          <p14:tracePt t="36143" x="3989388" y="3657600"/>
          <p14:tracePt t="36150" x="3989388" y="3670300"/>
          <p14:tracePt t="36158" x="3989388" y="3681413"/>
          <p14:tracePt t="36167" x="3989388" y="3694113"/>
          <p14:tracePt t="36173" x="3983038" y="3724275"/>
          <p14:tracePt t="36181" x="3983038" y="3736975"/>
          <p14:tracePt t="36188" x="3970338" y="3786188"/>
          <p14:tracePt t="36196" x="3963988" y="3824288"/>
          <p14:tracePt t="36203" x="3946525" y="3867150"/>
          <p14:tracePt t="36211" x="3946525" y="3890963"/>
          <p14:tracePt t="36219" x="3927475" y="3940175"/>
          <p14:tracePt t="36226" x="3927475" y="3971925"/>
          <p14:tracePt t="36234" x="3921125" y="4008438"/>
          <p14:tracePt t="36240" x="3908425" y="4027488"/>
          <p14:tracePt t="36248" x="3903663" y="4040188"/>
          <p14:tracePt t="36255" x="3903663" y="4044950"/>
          <p14:tracePt t="36263" x="3897313" y="4051300"/>
          <p14:tracePt t="36271" x="3890963" y="4057650"/>
          <p14:tracePt t="36286" x="3884613" y="4064000"/>
          <p14:tracePt t="36316" x="3878263" y="4070350"/>
          <p14:tracePt t="36391" x="3871913" y="4070350"/>
          <p14:tracePt t="36571" x="3865563" y="4070350"/>
          <p14:tracePt t="36586" x="3859213" y="4070350"/>
          <p14:tracePt t="36594" x="3859213" y="4064000"/>
          <p14:tracePt t="37667" x="3841750" y="4070350"/>
          <p14:tracePt t="37673" x="3822700" y="4083050"/>
          <p14:tracePt t="37681" x="3792538" y="4100513"/>
          <p14:tracePt t="37688" x="3767138" y="4106863"/>
          <p14:tracePt t="37703" x="3743325" y="4113213"/>
          <p14:tracePt t="37710" x="3698875" y="4113213"/>
          <p14:tracePt t="37719" x="3675063" y="4119563"/>
          <p14:tracePt t="37726" x="3613150" y="4119563"/>
          <p14:tracePt t="37733" x="3563938" y="4119563"/>
          <p14:tracePt t="37741" x="3521075" y="4119563"/>
          <p14:tracePt t="37748" x="3446463" y="4119563"/>
          <p14:tracePt t="37757" x="3373438" y="4113213"/>
          <p14:tracePt t="37763" x="3341688" y="4106863"/>
          <p14:tracePt t="37771" x="3279775" y="4106863"/>
          <p14:tracePt t="37778" x="3206750" y="4106863"/>
          <p14:tracePt t="37786" x="3181350" y="4100513"/>
          <p14:tracePt t="37794" x="3101975" y="4089400"/>
          <p14:tracePt t="37801" x="3027363" y="4089400"/>
          <p14:tracePt t="37809" x="2965450" y="4089400"/>
          <p14:tracePt t="37815" x="2947988" y="4089400"/>
          <p14:tracePt t="37824" x="2897188" y="4089400"/>
          <p14:tracePt t="37830" x="2860675" y="4083050"/>
          <p14:tracePt t="37839" x="2843213" y="4083050"/>
          <p14:tracePt t="37845" x="2811463" y="4083050"/>
          <p14:tracePt t="37853" x="2768600" y="4083050"/>
          <p14:tracePt t="37860" x="2743200" y="4083050"/>
          <p14:tracePt t="37868" x="2725738" y="4083050"/>
          <p14:tracePt t="37876" x="2700338" y="4083050"/>
          <p14:tracePt t="37883" x="2693988" y="4083050"/>
          <p14:tracePt t="37897" x="2682875" y="4083050"/>
          <p14:tracePt t="37907" x="2676525" y="4083050"/>
          <p14:tracePt t="37913" x="2670175" y="4083050"/>
          <p14:tracePt t="37921" x="2663825" y="4083050"/>
          <p14:tracePt t="37928" x="2657475" y="4076700"/>
          <p14:tracePt t="37936" x="2651125" y="4076700"/>
          <p14:tracePt t="37943" x="2638425" y="4076700"/>
          <p14:tracePt t="37951" x="2632075" y="4076700"/>
          <p14:tracePt t="37959" x="2627313" y="4076700"/>
          <p14:tracePt t="37995" x="2620963" y="4076700"/>
          <p14:tracePt t="38003" x="2614613" y="4076700"/>
          <p14:tracePt t="38010" x="2608263" y="4076700"/>
          <p14:tracePt t="38026" x="2601913" y="4076700"/>
          <p14:tracePt t="38033" x="2595563" y="4076700"/>
          <p14:tracePt t="38041" x="2589213" y="4076700"/>
          <p14:tracePt t="38057" x="2582863" y="4076700"/>
          <p14:tracePt t="38063" x="2578100" y="4076700"/>
          <p14:tracePt t="38071" x="2571750" y="4076700"/>
          <p14:tracePt t="38078" x="2565400" y="4076700"/>
          <p14:tracePt t="39293" x="2571750" y="4076700"/>
          <p14:tracePt t="39301" x="2589213" y="4076700"/>
          <p14:tracePt t="39307" x="2620963" y="4076700"/>
          <p14:tracePt t="39314" x="2657475" y="4070350"/>
          <p14:tracePt t="39323" x="2663825" y="4070350"/>
          <p14:tracePt t="39330" x="2700338" y="4070350"/>
          <p14:tracePt t="39337" x="2732088" y="4070350"/>
          <p14:tracePt t="39344" x="2749550" y="4070350"/>
          <p14:tracePt t="39352" x="2774950" y="4070350"/>
          <p14:tracePt t="39360" x="2805113" y="4070350"/>
          <p14:tracePt t="39367" x="2824163" y="4070350"/>
          <p14:tracePt t="39374" x="2843213" y="4070350"/>
          <p14:tracePt t="39383" x="2879725" y="4070350"/>
          <p14:tracePt t="39390" x="2892425" y="4070350"/>
          <p14:tracePt t="39398" x="2928938" y="4070350"/>
          <p14:tracePt t="39406" x="2978150" y="4070350"/>
          <p14:tracePt t="39414" x="3008313" y="4070350"/>
          <p14:tracePt t="39421" x="3063875" y="4070350"/>
          <p14:tracePt t="39428" x="3125788" y="4070350"/>
          <p14:tracePt t="39436" x="3175000" y="4070350"/>
          <p14:tracePt t="39443" x="3200400" y="4070350"/>
          <p14:tracePt t="39452" x="3236913" y="4070350"/>
          <p14:tracePt t="39458" x="3255963" y="4064000"/>
          <p14:tracePt t="39468" x="3268663" y="4064000"/>
          <p14:tracePt t="39473" x="3292475" y="4064000"/>
          <p14:tracePt t="39480" x="3311525" y="4064000"/>
          <p14:tracePt t="39488" x="3317875" y="4064000"/>
          <p14:tracePt t="39495" x="3328988" y="4064000"/>
          <p14:tracePt t="39503" x="3341688" y="4064000"/>
          <p14:tracePt t="39510" x="3348038" y="4064000"/>
          <p14:tracePt t="39697" x="3354388" y="4064000"/>
          <p14:tracePt t="39705" x="3373438" y="4064000"/>
          <p14:tracePt t="39712" x="3384550" y="4064000"/>
          <p14:tracePt t="39720" x="3397250" y="4064000"/>
          <p14:tracePt t="39727" x="3403600" y="4064000"/>
          <p14:tracePt t="39735" x="3416300" y="4064000"/>
          <p14:tracePt t="39742" x="3422650" y="4064000"/>
          <p14:tracePt t="39750" x="3433763" y="4064000"/>
          <p14:tracePt t="39757" x="3446463" y="4064000"/>
          <p14:tracePt t="39765" x="3465513" y="4064000"/>
          <p14:tracePt t="39772" x="3471863" y="4064000"/>
          <p14:tracePt t="39780" x="3489325" y="4064000"/>
          <p14:tracePt t="39787" x="3502025" y="4064000"/>
          <p14:tracePt t="39795" x="3514725" y="4064000"/>
          <p14:tracePt t="39803" x="3533775" y="4064000"/>
          <p14:tracePt t="39810" x="3557588" y="4064000"/>
          <p14:tracePt t="39817" x="3563938" y="4064000"/>
          <p14:tracePt t="39825" x="3587750" y="4064000"/>
          <p14:tracePt t="39833" x="3606800" y="4064000"/>
          <p14:tracePt t="39840" x="3613150" y="4064000"/>
          <p14:tracePt t="39848" x="3625850" y="4064000"/>
          <p14:tracePt t="39855" x="3643313" y="4064000"/>
          <p14:tracePt t="39862" x="3656013" y="4064000"/>
          <p14:tracePt t="39870" x="3662363" y="4064000"/>
          <p14:tracePt t="39877" x="3668713" y="4064000"/>
          <p14:tracePt t="39885" x="3675063" y="4064000"/>
          <p14:tracePt t="39908" x="3681413" y="4064000"/>
          <p14:tracePt t="39915" x="3668713" y="4064000"/>
          <p14:tracePt t="39999" x="3668713" y="4070350"/>
          <p14:tracePt t="40186" x="3681413" y="4070350"/>
          <p14:tracePt t="40194" x="3705225" y="4070350"/>
          <p14:tracePt t="40201" x="3736975" y="4070350"/>
          <p14:tracePt t="40209" x="3760788" y="4070350"/>
          <p14:tracePt t="40216" x="3773488" y="4070350"/>
          <p14:tracePt t="40223" x="3798888" y="4070350"/>
          <p14:tracePt t="40231" x="3822700" y="4070350"/>
          <p14:tracePt t="40239" x="3829050" y="4070350"/>
          <p14:tracePt t="40247" x="3854450" y="4076700"/>
          <p14:tracePt t="40253" x="3859213" y="4076700"/>
          <p14:tracePt t="40261" x="3890963" y="4076700"/>
          <p14:tracePt t="40268" x="3903663" y="4076700"/>
          <p14:tracePt t="40277" x="3914775" y="4083050"/>
          <p14:tracePt t="40283" x="3927475" y="4083050"/>
          <p14:tracePt t="40291" x="3933825" y="4083050"/>
          <p14:tracePt t="40298" x="3940175" y="4083050"/>
          <p14:tracePt t="40501" x="3952875" y="4083050"/>
          <p14:tracePt t="40509" x="3989388" y="4083050"/>
          <p14:tracePt t="40516" x="4002088" y="4083050"/>
          <p14:tracePt t="40524" x="4038600" y="4083050"/>
          <p14:tracePt t="40531" x="4100513" y="4083050"/>
          <p14:tracePt t="40539" x="4143375" y="4083050"/>
          <p14:tracePt t="40546" x="4149725" y="4083050"/>
          <p14:tracePt t="40554" x="4186238" y="4083050"/>
          <p14:tracePt t="40561" x="4229100" y="4083050"/>
          <p14:tracePt t="40569" x="4248150" y="4089400"/>
          <p14:tracePt t="40576" x="4297363" y="4095750"/>
          <p14:tracePt t="40583" x="4333875" y="4106863"/>
          <p14:tracePt t="40593" x="4365625" y="4106863"/>
          <p14:tracePt t="40598" x="4402138" y="4113213"/>
          <p14:tracePt t="40606" x="4438650" y="4113213"/>
          <p14:tracePt t="40613" x="4451350" y="4119563"/>
          <p14:tracePt t="40621" x="4470400" y="4119563"/>
          <p14:tracePt t="40628" x="4483100" y="4119563"/>
          <p14:tracePt t="40636" x="4489450" y="4119563"/>
          <p14:tracePt t="40644" x="4494213" y="4119563"/>
          <p14:tracePt t="40659" x="4500563" y="4119563"/>
          <p14:tracePt t="40786" x="4500563" y="4125913"/>
          <p14:tracePt t="40808" x="4494213" y="4125913"/>
          <p14:tracePt t="40816" x="4494213" y="4132263"/>
          <p14:tracePt t="41341" x="4500563" y="4132263"/>
          <p14:tracePt t="41349" x="4513263" y="4132263"/>
          <p14:tracePt t="41356" x="4519613" y="4132263"/>
          <p14:tracePt t="41364" x="4525963" y="4132263"/>
          <p14:tracePt t="41371" x="4532313" y="4132263"/>
          <p14:tracePt t="41379" x="4545013" y="4132263"/>
          <p14:tracePt t="41386" x="4549775" y="4132263"/>
          <p14:tracePt t="41393" x="4575175" y="4132263"/>
          <p14:tracePt t="41401" x="4605338" y="4132263"/>
          <p14:tracePt t="41408" x="4611688" y="4132263"/>
          <p14:tracePt t="41416" x="4643438" y="4132263"/>
          <p14:tracePt t="41423" x="4660900" y="4132263"/>
          <p14:tracePt t="41432" x="4667250" y="4132263"/>
          <p14:tracePt t="41438" x="4679950" y="4132263"/>
          <p14:tracePt t="41453" x="4686300" y="4132263"/>
          <p14:tracePt t="41611" x="4692650" y="4132263"/>
          <p14:tracePt t="41618" x="4705350" y="4132263"/>
          <p14:tracePt t="41626" x="4716463" y="4132263"/>
          <p14:tracePt t="41634" x="4729163" y="4132263"/>
          <p14:tracePt t="41641" x="4741863" y="4132263"/>
          <p14:tracePt t="41649" x="4754563" y="4132263"/>
          <p14:tracePt t="41656" x="4759325" y="4132263"/>
          <p14:tracePt t="41664" x="4765675" y="4132263"/>
          <p14:tracePt t="41671" x="4778375" y="4132263"/>
          <p14:tracePt t="41679" x="4791075" y="4132263"/>
          <p14:tracePt t="41686" x="4803775" y="4132263"/>
          <p14:tracePt t="41694" x="4821238" y="4132263"/>
          <p14:tracePt t="41701" x="4846638" y="4132263"/>
          <p14:tracePt t="41709" x="4859338" y="4132263"/>
          <p14:tracePt t="41717" x="4889500" y="4132263"/>
          <p14:tracePt t="41723" x="4914900" y="4132263"/>
          <p14:tracePt t="41732" x="4926013" y="4132263"/>
          <p14:tracePt t="41738" x="4957763" y="4132263"/>
          <p14:tracePt t="41746" x="4994275" y="4132263"/>
          <p14:tracePt t="41753" x="5019675" y="4132263"/>
          <p14:tracePt t="41761" x="5030788" y="4132263"/>
          <p14:tracePt t="41769" x="5049838" y="4132263"/>
          <p14:tracePt t="41776" x="5068888" y="4132263"/>
          <p14:tracePt t="41784" x="5080000" y="4132263"/>
          <p14:tracePt t="41791" x="5092700" y="4132263"/>
          <p14:tracePt t="41799" x="5105400" y="4132263"/>
          <p14:tracePt t="41806" x="5118100" y="4132263"/>
          <p14:tracePt t="41814" x="5135563" y="4132263"/>
          <p14:tracePt t="41821" x="5154613" y="4132263"/>
          <p14:tracePt t="41829" x="5160963" y="4132263"/>
          <p14:tracePt t="41836" x="5180013" y="4132263"/>
          <p14:tracePt t="41844" x="5184775" y="4132263"/>
          <p14:tracePt t="42016" x="5197475" y="4132263"/>
          <p14:tracePt t="42023" x="5235575" y="4132263"/>
          <p14:tracePt t="42032" x="5272088" y="4132263"/>
          <p14:tracePt t="42039" x="5334000" y="4132263"/>
          <p14:tracePt t="42047" x="5419725" y="4132263"/>
          <p14:tracePt t="42053" x="5456238" y="4132263"/>
          <p14:tracePt t="42061" x="5543550" y="4132263"/>
          <p14:tracePt t="42068" x="5654675" y="4119563"/>
          <p14:tracePt t="42076" x="5691188" y="4119563"/>
          <p14:tracePt t="42084" x="5815013" y="4119563"/>
          <p14:tracePt t="42090" x="5926138" y="4119563"/>
          <p14:tracePt t="42098" x="5986463" y="4119563"/>
          <p14:tracePt t="42105" x="6073775" y="4119563"/>
          <p14:tracePt t="42113" x="6140450" y="4125913"/>
          <p14:tracePt t="42120" x="6202363" y="4125913"/>
          <p14:tracePt t="42128" x="6215063" y="4125913"/>
          <p14:tracePt t="42135" x="6251575" y="4132263"/>
          <p14:tracePt t="42143" x="6270625" y="4132263"/>
          <p14:tracePt t="42150" x="6283325" y="4132263"/>
          <p14:tracePt t="42158" x="6300788" y="4132263"/>
          <p14:tracePt t="42165" x="6307138" y="4132263"/>
          <p14:tracePt t="42173" x="6313488" y="4132263"/>
          <p14:tracePt t="42181" x="6326188" y="4132263"/>
          <p14:tracePt t="42211" x="6332538" y="4132263"/>
          <p14:tracePt t="43374" x="6351588" y="4132263"/>
          <p14:tracePt t="43380" x="6418263" y="4132263"/>
          <p14:tracePt t="43387" x="6437313" y="4132263"/>
          <p14:tracePt t="43395" x="6505575" y="4132263"/>
          <p14:tracePt t="43402" x="6565900" y="4132263"/>
          <p14:tracePt t="43409" x="6604000" y="4132263"/>
          <p14:tracePt t="43417" x="6683375" y="4132263"/>
          <p14:tracePt t="43424" x="6745288" y="4132263"/>
          <p14:tracePt t="43432" x="6770688" y="4132263"/>
          <p14:tracePt t="43440" x="6837363" y="4119563"/>
          <p14:tracePt t="43447" x="6911975" y="4119563"/>
          <p14:tracePt t="43455" x="6937375" y="4119563"/>
          <p14:tracePt t="43463" x="6967538" y="4119563"/>
          <p14:tracePt t="43470" x="6997700" y="4119563"/>
          <p14:tracePt t="43477" x="7016750" y="4113213"/>
          <p14:tracePt t="43485" x="7035800" y="4113213"/>
          <p14:tracePt t="43492" x="7046913" y="4113213"/>
          <p14:tracePt t="43500" x="7059613" y="4113213"/>
          <p14:tracePt t="44372" x="7072313" y="4113213"/>
          <p14:tracePt t="44379" x="7121525" y="4113213"/>
          <p14:tracePt t="44386" x="7134225" y="4113213"/>
          <p14:tracePt t="44394" x="7170738" y="4113213"/>
          <p14:tracePt t="44401" x="7219950" y="4113213"/>
          <p14:tracePt t="44409" x="7239000" y="4113213"/>
          <p14:tracePt t="44416" x="7307263" y="4119563"/>
          <p14:tracePt t="44424" x="7380288" y="4119563"/>
          <p14:tracePt t="44432" x="7416800" y="4119563"/>
          <p14:tracePt t="44438" x="7491413" y="4125913"/>
          <p14:tracePt t="44446" x="7589838" y="4125913"/>
          <p14:tracePt t="44453" x="7645400" y="4125913"/>
          <p14:tracePt t="44462" x="7707313" y="4125913"/>
          <p14:tracePt t="44469" x="7756525" y="4125913"/>
          <p14:tracePt t="44476" x="7769225" y="4125913"/>
          <p14:tracePt t="44483" x="7781925" y="4125913"/>
          <p14:tracePt t="44491" x="7793038" y="4125913"/>
          <p14:tracePt t="44694" x="7793038" y="4132263"/>
          <p14:tracePt t="44702" x="7805738" y="4138613"/>
          <p14:tracePt t="44707" x="7824788" y="4138613"/>
          <p14:tracePt t="44714" x="7854950" y="4144963"/>
          <p14:tracePt t="44722" x="7861300" y="4151313"/>
          <p14:tracePt t="44729" x="7904163" y="4151313"/>
          <p14:tracePt t="44737" x="7953375" y="4151313"/>
          <p14:tracePt t="44745" x="7978775" y="4151313"/>
          <p14:tracePt t="44752" x="8047038" y="4151313"/>
          <p14:tracePt t="44760" x="8132763" y="4151313"/>
          <p14:tracePt t="44775" x="8158163" y="4151313"/>
          <p14:tracePt t="44775" x="8218488" y="4151313"/>
          <p14:tracePt t="44783" x="8243888" y="4151313"/>
          <p14:tracePt t="44790" x="8250238" y="4151313"/>
          <p14:tracePt t="44797" x="8267700" y="4151313"/>
          <p14:tracePt t="44805" x="8286750" y="4151313"/>
          <p14:tracePt t="44812" x="8293100" y="4151313"/>
          <p14:tracePt t="44820" x="8299450" y="4151313"/>
          <p14:tracePt t="44827" x="8312150" y="4151313"/>
          <p14:tracePt t="44835" x="8323263" y="4151313"/>
          <p14:tracePt t="44842" x="8329613" y="4151313"/>
          <p14:tracePt t="44850" x="8335963" y="4151313"/>
          <p14:tracePt t="44857" x="8348663" y="4151313"/>
          <p14:tracePt t="44934" x="8318500" y="4151313"/>
          <p14:tracePt t="44941" x="8280400" y="4151313"/>
          <p14:tracePt t="44949" x="8218488" y="4151313"/>
          <p14:tracePt t="44956" x="8107363" y="4151313"/>
          <p14:tracePt t="44964" x="7997825" y="4151313"/>
          <p14:tracePt t="44972" x="7948613" y="4151313"/>
          <p14:tracePt t="44979" x="7775575" y="4156075"/>
          <p14:tracePt t="44986" x="7583488" y="4181475"/>
          <p14:tracePt t="44993" x="7497763" y="4181475"/>
          <p14:tracePt t="45002" x="7269163" y="4205288"/>
          <p14:tracePt t="45008" x="6961188" y="4237038"/>
          <p14:tracePt t="45016" x="6850063" y="4237038"/>
          <p14:tracePt t="45023" x="6516688" y="4249738"/>
          <p14:tracePt t="45031" x="6191250" y="4249738"/>
          <p14:tracePt t="45038" x="5832475" y="4267200"/>
          <p14:tracePt t="45046" x="5456238" y="4267200"/>
          <p14:tracePt t="45054" x="5030788" y="4267200"/>
          <p14:tracePt t="45062" x="4630738" y="4267200"/>
          <p14:tracePt t="45069" x="4532313" y="4267200"/>
          <p14:tracePt t="45076" x="4291013" y="4267200"/>
          <p14:tracePt t="45085" x="4106863" y="4279900"/>
          <p14:tracePt t="45091" x="4032250" y="4279900"/>
          <p14:tracePt t="45098" x="3859213" y="4279900"/>
          <p14:tracePt t="45106" x="3711575" y="4279900"/>
          <p14:tracePt t="45114" x="3675063" y="4279900"/>
          <p14:tracePt t="45121" x="3551238" y="4279900"/>
          <p14:tracePt t="45129" x="3416300" y="4279900"/>
          <p14:tracePt t="45136" x="3367088" y="4279900"/>
          <p14:tracePt t="45144" x="3268663" y="4279900"/>
          <p14:tracePt t="45152" x="3168650" y="4279900"/>
          <p14:tracePt t="45158" x="3138488" y="4279900"/>
          <p14:tracePt t="45166" x="3063875" y="4279900"/>
          <p14:tracePt t="45173" x="2965450" y="4279900"/>
          <p14:tracePt t="45181" x="2892425" y="4279900"/>
          <p14:tracePt t="45189" x="2843213" y="4279900"/>
          <p14:tracePt t="45196" x="2768600" y="4279900"/>
          <p14:tracePt t="45203" x="2693988" y="4279900"/>
          <p14:tracePt t="45211" x="2663825" y="4279900"/>
          <p14:tracePt t="45219" x="2578100" y="4279900"/>
          <p14:tracePt t="45226" x="2503488" y="4279900"/>
          <p14:tracePt t="45235" x="2466975" y="4279900"/>
          <p14:tracePt t="45241" x="2392363" y="4279900"/>
          <p14:tracePt t="45249" x="2330450" y="4279900"/>
          <p14:tracePt t="45256" x="2300288" y="4279900"/>
          <p14:tracePt t="45263" x="2262188" y="4279900"/>
          <p14:tracePt t="45272" x="2201863" y="4279900"/>
          <p14:tracePt t="45279" x="2189163" y="4279900"/>
          <p14:tracePt t="45286" x="2152650" y="4279900"/>
          <p14:tracePt t="45293" x="2133600" y="4279900"/>
          <p14:tracePt t="45302" x="2108200" y="4279900"/>
          <p14:tracePt t="45308" x="2097088" y="4279900"/>
          <p14:tracePt t="45316" x="2078038" y="4279900"/>
          <p14:tracePt t="45323" x="2052638" y="4279900"/>
          <p14:tracePt t="45331" x="2046288" y="4279900"/>
          <p14:tracePt t="45338" x="2022475" y="4279900"/>
          <p14:tracePt t="45346" x="2016125" y="4286250"/>
          <p14:tracePt t="45361" x="2009775" y="4286250"/>
          <p14:tracePt t="48695" x="1973263" y="4243388"/>
          <p14:tracePt t="48700" x="1954213" y="4230688"/>
          <p14:tracePt t="49239" x="1954213" y="4224338"/>
          <p14:tracePt t="49253" x="1960563" y="4249738"/>
          <p14:tracePt t="49261" x="1973263" y="4260850"/>
          <p14:tracePt t="49268" x="1973263" y="4273550"/>
          <p14:tracePt t="49276" x="1985963" y="4292600"/>
          <p14:tracePt t="49283" x="1985963" y="4322763"/>
          <p14:tracePt t="49291" x="1992313" y="4335463"/>
          <p14:tracePt t="49299" x="2003425" y="4354513"/>
          <p14:tracePt t="49306" x="2009775" y="4384675"/>
          <p14:tracePt t="49313" x="2016125" y="4403725"/>
          <p14:tracePt t="49321" x="2016125" y="4410075"/>
          <p14:tracePt t="49330" x="2022475" y="4421188"/>
          <p14:tracePt t="49336" x="2022475" y="4433888"/>
          <p14:tracePt t="49343" x="2028825" y="4440238"/>
          <p14:tracePt t="49351" x="2028825" y="4452938"/>
          <p14:tracePt t="49359" x="2028825" y="4459288"/>
          <p14:tracePt t="49367" x="2028825" y="4471988"/>
          <p14:tracePt t="49373" x="2028825" y="4483100"/>
          <p14:tracePt t="49381" x="2028825" y="4495800"/>
          <p14:tracePt t="49389" x="2009775" y="4508500"/>
          <p14:tracePt t="49397" x="1992313" y="4527550"/>
          <p14:tracePt t="49403" x="1960563" y="4545013"/>
          <p14:tracePt t="49411" x="1947863" y="4564063"/>
          <p14:tracePt t="49418" x="1941513" y="4564063"/>
          <p14:tracePt t="49424" x="1924050" y="4581525"/>
          <p14:tracePt t="49432" x="1911350" y="4600575"/>
          <p14:tracePt t="49440" x="1905000" y="4600575"/>
          <p14:tracePt t="49447" x="1898650" y="4619625"/>
          <p14:tracePt t="49455" x="1887538" y="4632325"/>
          <p14:tracePt t="49462" x="1874838" y="4632325"/>
          <p14:tracePt t="49470" x="1868488" y="4649788"/>
          <p14:tracePt t="49478" x="1862138" y="4649788"/>
          <p14:tracePt t="49484" x="1855788" y="4656138"/>
          <p14:tracePt t="49492" x="1855788" y="4662488"/>
          <p14:tracePt t="49516" x="1849438" y="4668838"/>
          <p14:tracePt t="49524" x="1843088" y="4675188"/>
          <p14:tracePt t="49531" x="1831975" y="4675188"/>
          <p14:tracePt t="49538" x="1825625" y="4681538"/>
          <p14:tracePt t="49547" x="1812925" y="4687888"/>
          <p14:tracePt t="49554" x="1800225" y="4692650"/>
          <p14:tracePt t="49561" x="1793875" y="4692650"/>
          <p14:tracePt t="49568" x="1781175" y="4705350"/>
          <p14:tracePt t="49576" x="1770063" y="4730750"/>
          <p14:tracePt t="49584" x="1757363" y="4737100"/>
          <p14:tracePt t="49591" x="1751013" y="4748213"/>
          <p14:tracePt t="49599" x="1744663" y="4754563"/>
          <p14:tracePt t="49606" x="1744663" y="4760913"/>
          <p14:tracePt t="49614" x="1738313" y="4760913"/>
          <p14:tracePt t="49621" x="1738313" y="4767263"/>
          <p14:tracePt t="49630" x="1738313" y="4773613"/>
          <p14:tracePt t="49636" x="1738313" y="4779963"/>
          <p14:tracePt t="49644" x="1738313" y="4792663"/>
          <p14:tracePt t="49651" x="1738313" y="4797425"/>
          <p14:tracePt t="49659" x="1738313" y="4810125"/>
          <p14:tracePt t="49674" x="1738313" y="4822825"/>
          <p14:tracePt t="49682" x="1738313" y="4829175"/>
          <p14:tracePt t="49689" x="1738313" y="4835525"/>
          <p14:tracePt t="49704" x="1738313" y="4841875"/>
          <p14:tracePt t="49711" x="1738313" y="4848225"/>
          <p14:tracePt t="49726" x="1738313" y="4852988"/>
          <p14:tracePt t="49733" x="1738313" y="4859338"/>
          <p14:tracePt t="49741" x="1738313" y="4865688"/>
          <p14:tracePt t="49749" x="1731963" y="4865688"/>
          <p14:tracePt t="49756" x="1731963" y="4872038"/>
          <p14:tracePt t="49921" x="1727200" y="4872038"/>
          <p14:tracePt t="50064" x="1727200" y="4878388"/>
          <p14:tracePt t="50409" x="1731963" y="4884738"/>
          <p14:tracePt t="50417" x="1738313" y="4891088"/>
          <p14:tracePt t="50422" x="1744663" y="4891088"/>
          <p14:tracePt t="50430" x="1751013" y="4891088"/>
          <p14:tracePt t="50437" x="1776413" y="4897438"/>
          <p14:tracePt t="50445" x="1819275" y="4902200"/>
          <p14:tracePt t="50452" x="1836738" y="4908550"/>
          <p14:tracePt t="50460" x="1892300" y="4914900"/>
          <p14:tracePt t="50467" x="1960563" y="4927600"/>
          <p14:tracePt t="50475" x="1985963" y="4927600"/>
          <p14:tracePt t="50482" x="2065338" y="4927600"/>
          <p14:tracePt t="50490" x="2139950" y="4933950"/>
          <p14:tracePt t="50497" x="2189163" y="4933950"/>
          <p14:tracePt t="50505" x="2251075" y="4946650"/>
          <p14:tracePt t="50513" x="2293938" y="4946650"/>
          <p14:tracePt t="50520" x="2306638" y="4953000"/>
          <p14:tracePt t="50528" x="2324100" y="4953000"/>
          <p14:tracePt t="50536" x="2343150" y="4953000"/>
          <p14:tracePt t="50543" x="2373313" y="4953000"/>
          <p14:tracePt t="50558" x="2386013" y="4953000"/>
          <p14:tracePt t="50566" x="2398713" y="4957763"/>
          <p14:tracePt t="50573" x="2405063" y="4957763"/>
          <p14:tracePt t="50580" x="2417763" y="4964113"/>
          <p14:tracePt t="50588" x="2428875" y="4964113"/>
          <p14:tracePt t="50595" x="2435225" y="4970463"/>
          <p14:tracePt t="50709" x="2441575" y="4970463"/>
          <p14:tracePt t="50731" x="2454275" y="4970463"/>
          <p14:tracePt t="50739" x="2460625" y="4970463"/>
          <p14:tracePt t="50746" x="2466975" y="4970463"/>
          <p14:tracePt t="50754" x="2471738" y="4970463"/>
          <p14:tracePt t="50761" x="2484438" y="4976813"/>
          <p14:tracePt t="50769" x="2490788" y="4976813"/>
          <p14:tracePt t="50776" x="2552700" y="4976813"/>
          <p14:tracePt t="50784" x="2608263" y="4976813"/>
          <p14:tracePt t="50791" x="2670175" y="4976813"/>
          <p14:tracePt t="50800" x="2687638" y="4976813"/>
          <p14:tracePt t="50806" x="2743200" y="4976813"/>
          <p14:tracePt t="50814" x="2805113" y="4976813"/>
          <p14:tracePt t="50821" x="2824163" y="4976813"/>
          <p14:tracePt t="50830" x="2854325" y="4976813"/>
          <p14:tracePt t="50837" x="2879725" y="4976813"/>
          <p14:tracePt t="50844" x="2886075" y="4976813"/>
          <p14:tracePt t="50852" x="2897188" y="4976813"/>
          <p14:tracePt t="50859" x="2909888" y="4976813"/>
          <p14:tracePt t="50867" x="2916238" y="4976813"/>
          <p14:tracePt t="50874" x="2922588" y="4976813"/>
          <p14:tracePt t="50896" x="2928938" y="4976813"/>
          <p14:tracePt t="50919" x="2935288" y="4976813"/>
          <p14:tracePt t="51399" x="2947988" y="4976813"/>
          <p14:tracePt t="51407" x="2952750" y="4976813"/>
          <p14:tracePt t="51413" x="2965450" y="4976813"/>
          <p14:tracePt t="51421" x="2978150" y="4970463"/>
          <p14:tracePt t="51428" x="2984500" y="4970463"/>
          <p14:tracePt t="51444" x="2997200" y="4970463"/>
          <p14:tracePt t="51451" x="3008313" y="4970463"/>
          <p14:tracePt t="51459" x="3021013" y="4970463"/>
          <p14:tracePt t="51466" x="3052763" y="4957763"/>
          <p14:tracePt t="51474" x="3070225" y="4957763"/>
          <p14:tracePt t="51481" x="3108325" y="4953000"/>
          <p14:tracePt t="51490" x="3138488" y="4946650"/>
          <p14:tracePt t="51496" x="3157538" y="4946650"/>
          <p14:tracePt t="51504" x="3175000" y="4946650"/>
          <p14:tracePt t="51511" x="3187700" y="4940300"/>
          <p14:tracePt t="51520" x="3206750" y="4940300"/>
          <p14:tracePt t="51527" x="3213100" y="4940300"/>
          <p14:tracePt t="51534" x="3217863" y="4940300"/>
          <p14:tracePt t="51549" x="3224213" y="4933950"/>
          <p14:tracePt t="51557" x="3236913" y="4933950"/>
          <p14:tracePt t="51563" x="3249613" y="4933950"/>
          <p14:tracePt t="51572" x="3255963" y="4933950"/>
          <p14:tracePt t="51578" x="3268663" y="4933950"/>
          <p14:tracePt t="51586" x="3279775" y="4933950"/>
          <p14:tracePt t="51594" x="3286125" y="4933950"/>
          <p14:tracePt t="51601" x="3305175" y="4933950"/>
          <p14:tracePt t="51609" x="3317875" y="4933950"/>
          <p14:tracePt t="51616" x="3322638" y="4933950"/>
          <p14:tracePt t="51624" x="3328988" y="4933950"/>
          <p14:tracePt t="51745" x="3335338" y="4933950"/>
          <p14:tracePt t="51759" x="3348038" y="4927600"/>
          <p14:tracePt t="51766" x="3378200" y="4921250"/>
          <p14:tracePt t="51774" x="3390900" y="4921250"/>
          <p14:tracePt t="51781" x="3416300" y="4921250"/>
          <p14:tracePt t="51790" x="3446463" y="4921250"/>
          <p14:tracePt t="51797" x="3459163" y="4921250"/>
          <p14:tracePt t="51804" x="3482975" y="4921250"/>
          <p14:tracePt t="51811" x="3502025" y="4921250"/>
          <p14:tracePt t="51819" x="3527425" y="4921250"/>
          <p14:tracePt t="51827" x="3544888" y="4921250"/>
          <p14:tracePt t="51833" x="3570288" y="4927600"/>
          <p14:tracePt t="51841" x="3594100" y="4927600"/>
          <p14:tracePt t="51848" x="3606800" y="4927600"/>
          <p14:tracePt t="51856" x="3632200" y="4927600"/>
          <p14:tracePt t="51863" x="3643313" y="4927600"/>
          <p14:tracePt t="51871" x="3649663" y="4927600"/>
          <p14:tracePt t="51878" x="3649663" y="4933950"/>
          <p14:tracePt t="52479" x="3662363" y="4933950"/>
          <p14:tracePt t="52487" x="3698875" y="4933950"/>
          <p14:tracePt t="52493" x="3748088" y="4933950"/>
          <p14:tracePt t="52501" x="3798888" y="4927600"/>
          <p14:tracePt t="52508" x="3816350" y="4927600"/>
          <p14:tracePt t="52516" x="3865563" y="4921250"/>
          <p14:tracePt t="52524" x="3921125" y="4908550"/>
          <p14:tracePt t="52531" x="3940175" y="4908550"/>
          <p14:tracePt t="52540" x="3983038" y="4908550"/>
          <p14:tracePt t="52546" x="4025900" y="4908550"/>
          <p14:tracePt t="52554" x="4064000" y="4908550"/>
          <p14:tracePt t="52561" x="4081463" y="4908550"/>
          <p14:tracePt t="52570" x="4130675" y="4908550"/>
          <p14:tracePt t="52576" x="4179888" y="4908550"/>
          <p14:tracePt t="52584" x="4205288" y="4921250"/>
          <p14:tracePt t="52591" x="4284663" y="4927600"/>
          <p14:tracePt t="52599" x="4346575" y="4927600"/>
          <p14:tracePt t="52607" x="4371975" y="4927600"/>
          <p14:tracePt t="52614" x="4427538" y="4927600"/>
          <p14:tracePt t="52622" x="4513263" y="4927600"/>
          <p14:tracePt t="52629" x="4545013" y="4927600"/>
          <p14:tracePt t="52637" x="4594225" y="4927600"/>
          <p14:tracePt t="52644" x="4611688" y="4927600"/>
          <p14:tracePt t="52652" x="4618038" y="4927600"/>
          <p14:tracePt t="53452" x="4624388" y="4927600"/>
          <p14:tracePt t="53459" x="4624388" y="4921250"/>
          <p14:tracePt t="53520" x="4630738" y="4921250"/>
          <p14:tracePt t="53565" x="4630738" y="4914900"/>
          <p14:tracePt t="54001" x="4637088" y="4914900"/>
          <p14:tracePt t="54008" x="4649788" y="4914900"/>
          <p14:tracePt t="54016" x="4654550" y="4914900"/>
          <p14:tracePt t="54024" x="4673600" y="4914900"/>
          <p14:tracePt t="54032" x="4699000" y="4914900"/>
          <p14:tracePt t="54039" x="4716463" y="4914900"/>
          <p14:tracePt t="54046" x="4765675" y="4914900"/>
          <p14:tracePt t="54055" x="4814888" y="4914900"/>
          <p14:tracePt t="54061" x="4840288" y="4914900"/>
          <p14:tracePt t="54069" x="4902200" y="4914900"/>
          <p14:tracePt t="54076" x="4975225" y="4914900"/>
          <p14:tracePt t="54084" x="5013325" y="4914900"/>
          <p14:tracePt t="54092" x="5099050" y="4914900"/>
          <p14:tracePt t="54099" x="5197475" y="4914900"/>
          <p14:tracePt t="54107" x="5284788" y="4902200"/>
          <p14:tracePt t="54114" x="5321300" y="4902200"/>
          <p14:tracePt t="54122" x="5383213" y="4902200"/>
          <p14:tracePt t="54128" x="5419725" y="4902200"/>
          <p14:tracePt t="54136" x="5445125" y="4902200"/>
          <p14:tracePt t="54143" x="5462588" y="4902200"/>
          <p14:tracePt t="54151" x="5475288" y="4902200"/>
          <p14:tracePt t="54158" x="5481638" y="4902200"/>
          <p14:tracePt t="54166" x="5487988" y="4902200"/>
          <p14:tracePt t="54188" x="5500688" y="4902200"/>
          <p14:tracePt t="54196" x="5511800" y="4902200"/>
          <p14:tracePt t="54205" x="5524500" y="4902200"/>
          <p14:tracePt t="54211" x="5537200" y="4902200"/>
          <p14:tracePt t="54219" x="5549900" y="4902200"/>
          <p14:tracePt t="54226" x="5561013" y="4902200"/>
          <p14:tracePt t="54376" x="5567363" y="4902200"/>
          <p14:tracePt t="54384" x="5586413" y="4902200"/>
          <p14:tracePt t="54399" x="5610225" y="4902200"/>
          <p14:tracePt t="54406" x="5661025" y="4902200"/>
          <p14:tracePt t="54414" x="5678488" y="4902200"/>
          <p14:tracePt t="54422" x="5715000" y="4902200"/>
          <p14:tracePt t="54429" x="5753100" y="4902200"/>
          <p14:tracePt t="54436" x="5776913" y="4902200"/>
          <p14:tracePt t="54443" x="5821363" y="4902200"/>
          <p14:tracePt t="54452" x="5851525" y="4902200"/>
          <p14:tracePt t="54459" x="5864225" y="4902200"/>
          <p14:tracePt t="54466" x="5888038" y="4902200"/>
          <p14:tracePt t="54474" x="5900738" y="4902200"/>
          <p14:tracePt t="54481" x="5907088" y="4902200"/>
          <p14:tracePt t="54489" x="5919788" y="4902200"/>
          <p14:tracePt t="54505" x="5930900" y="4902200"/>
          <p14:tracePt t="54526" x="5937250" y="4902200"/>
          <p14:tracePt t="54819" x="5926138" y="4902200"/>
          <p14:tracePt t="54827" x="5888038" y="4902200"/>
          <p14:tracePt t="54833" x="5864225" y="4902200"/>
          <p14:tracePt t="54841" x="5808663" y="4902200"/>
          <p14:tracePt t="54848" x="5710238" y="4902200"/>
          <p14:tracePt t="54856" x="5654675" y="4902200"/>
          <p14:tracePt t="54864" x="5537200" y="4902200"/>
          <p14:tracePt t="54871" x="5413375" y="4902200"/>
          <p14:tracePt t="54879" x="5351463" y="4902200"/>
          <p14:tracePt t="54896" x="5118100" y="4902200"/>
          <p14:tracePt t="54901" x="5068888" y="4902200"/>
          <p14:tracePt t="54910" x="4970463" y="4897438"/>
          <p14:tracePt t="54916" x="4859338" y="4897438"/>
          <p14:tracePt t="54924" x="4759325" y="4897438"/>
          <p14:tracePt t="54931" x="4722813" y="4897438"/>
          <p14:tracePt t="54939" x="4637088" y="4897438"/>
          <p14:tracePt t="54947" x="4562475" y="4897438"/>
          <p14:tracePt t="54954" x="4525963" y="4897438"/>
          <p14:tracePt t="54961" x="4445000" y="4897438"/>
          <p14:tracePt t="54969" x="4384675" y="4897438"/>
          <p14:tracePt t="54976" x="4365625" y="4897438"/>
          <p14:tracePt t="54983" x="4297363" y="4902200"/>
          <p14:tracePt t="54991" x="4248150" y="4914900"/>
          <p14:tracePt t="54998" x="4224338" y="4914900"/>
          <p14:tracePt t="55005" x="4179888" y="4921250"/>
          <p14:tracePt t="55013" x="4124325" y="4933950"/>
          <p14:tracePt t="55021" x="4113213" y="4940300"/>
          <p14:tracePt t="55028" x="4057650" y="4940300"/>
          <p14:tracePt t="55035" x="4019550" y="4940300"/>
          <p14:tracePt t="55043" x="3970338" y="4940300"/>
          <p14:tracePt t="55050" x="3946525" y="4940300"/>
          <p14:tracePt t="55059" x="3921125" y="4940300"/>
          <p14:tracePt t="55065" x="3884613" y="4940300"/>
          <p14:tracePt t="55073" x="3865563" y="4940300"/>
          <p14:tracePt t="55080" x="3829050" y="4933950"/>
          <p14:tracePt t="55088" x="3798888" y="4927600"/>
          <p14:tracePt t="55096" x="3779838" y="4921250"/>
          <p14:tracePt t="55103" x="3754438" y="4921250"/>
          <p14:tracePt t="55111" x="3736975" y="4914900"/>
          <p14:tracePt t="55118" x="3730625" y="4908550"/>
          <p14:tracePt t="55126" x="3711575" y="4902200"/>
          <p14:tracePt t="55140" x="3705225" y="4902200"/>
          <p14:tracePt t="55148" x="3698875" y="4902200"/>
          <p14:tracePt t="55155" x="3694113" y="4902200"/>
          <p14:tracePt t="55163" x="3687763" y="4902200"/>
          <p14:tracePt t="57234" x="3687763" y="4897438"/>
          <p14:tracePt t="59713" x="3854450" y="4897438"/>
          <p14:tracePt t="59718" x="4211638" y="4897438"/>
          <p14:tracePt t="59722" x="4637088" y="4897438"/>
          <p14:tracePt t="59730" x="4735513" y="4897438"/>
          <p14:tracePt t="59737" x="4784725" y="4902200"/>
          <p14:tracePt t="59745" x="4895850" y="4902200"/>
          <p14:tracePt t="59752" x="5019675" y="4902200"/>
          <p14:tracePt t="59760" x="5068888" y="4902200"/>
          <p14:tracePt t="59767" x="5180013" y="4908550"/>
          <p14:tracePt t="59775" x="5302250" y="4908550"/>
          <p14:tracePt t="59782" x="5364163" y="4908550"/>
          <p14:tracePt t="59790" x="5530850" y="4908550"/>
          <p14:tracePt t="59798" x="5684838" y="4908550"/>
          <p14:tracePt t="59805" x="5759450" y="4908550"/>
          <p14:tracePt t="59813" x="5881688" y="4908550"/>
          <p14:tracePt t="59820" x="5992813" y="4897438"/>
          <p14:tracePt t="59828" x="6030913" y="4897438"/>
          <p14:tracePt t="59836" x="6110288" y="4884738"/>
          <p14:tracePt t="59843" x="6146800" y="4884738"/>
          <p14:tracePt t="59851" x="6172200" y="4884738"/>
          <p14:tracePt t="59858" x="6184900" y="4884738"/>
          <p14:tracePt t="59865" x="6208713" y="4884738"/>
          <p14:tracePt t="59873" x="6234113" y="4884738"/>
          <p14:tracePt t="59886" x="6240463" y="4884738"/>
          <p14:tracePt t="59888" x="6257925" y="4884738"/>
          <p14:tracePt t="59895" x="6283325" y="4884738"/>
          <p14:tracePt t="59903" x="6296025" y="4884738"/>
          <p14:tracePt t="59910" x="6313488" y="4884738"/>
          <p14:tracePt t="59918" x="6362700" y="4884738"/>
          <p14:tracePt t="59925" x="6381750" y="4884738"/>
          <p14:tracePt t="59934" x="6430963" y="4884738"/>
          <p14:tracePt t="59940" x="6467475" y="4884738"/>
          <p14:tracePt t="59948" x="6486525" y="4884738"/>
          <p14:tracePt t="59955" x="6516688" y="4878388"/>
          <p14:tracePt t="59963" x="6523038" y="4878388"/>
          <p14:tracePt t="59970" x="6529388" y="4878388"/>
          <p14:tracePt t="59978" x="6542088" y="4878388"/>
          <p14:tracePt t="59986" x="6554788" y="4878388"/>
          <p14:tracePt t="59993" x="6561138" y="4878388"/>
          <p14:tracePt t="60001" x="6565900" y="4878388"/>
          <p14:tracePt t="60008" x="6572250" y="4878388"/>
          <p14:tracePt t="60023" x="6578600" y="4878388"/>
          <p14:tracePt t="60030" x="6597650" y="4878388"/>
          <p14:tracePt t="60692" x="6621463" y="4878388"/>
          <p14:tracePt t="60698" x="6672263" y="4872038"/>
          <p14:tracePt t="60704" x="6732588" y="4872038"/>
          <p14:tracePt t="60712" x="6764338" y="4865688"/>
          <p14:tracePt t="60720" x="6850063" y="4852988"/>
          <p14:tracePt t="60727" x="6899275" y="4852988"/>
          <p14:tracePt t="60735" x="6918325" y="4852988"/>
          <p14:tracePt t="60743" x="6948488" y="4852988"/>
          <p14:tracePt t="60750" x="6954838" y="4852988"/>
          <p14:tracePt t="60812" x="6961188" y="4852988"/>
          <p14:tracePt t="60832" x="6961188" y="4859338"/>
          <p14:tracePt t="60946" x="6967538" y="4859338"/>
          <p14:tracePt t="60954" x="6980238" y="4859338"/>
          <p14:tracePt t="60961" x="7010400" y="4859338"/>
          <p14:tracePt t="60969" x="7016750" y="4859338"/>
          <p14:tracePt t="60976" x="7059613" y="4859338"/>
          <p14:tracePt t="60985" x="7085013" y="4852988"/>
          <p14:tracePt t="60991" x="7102475" y="4852988"/>
          <p14:tracePt t="60999" x="7146925" y="4841875"/>
          <p14:tracePt t="61006" x="7170738" y="4841875"/>
          <p14:tracePt t="61014" x="7219950" y="4841875"/>
          <p14:tracePt t="61021" x="7239000" y="4841875"/>
          <p14:tracePt t="61029" x="7275513" y="4841875"/>
          <p14:tracePt t="61036" x="7324725" y="4841875"/>
          <p14:tracePt t="61044" x="7343775" y="4841875"/>
          <p14:tracePt t="61052" x="7399338" y="4841875"/>
          <p14:tracePt t="61059" x="7412038" y="4841875"/>
          <p14:tracePt t="61066" x="7416800" y="4841875"/>
          <p14:tracePt t="61073" x="7429500" y="4848225"/>
          <p14:tracePt t="61083" x="7435850" y="4848225"/>
          <p14:tracePt t="61089" x="7442200" y="4852988"/>
          <p14:tracePt t="61095" x="7448550" y="4859338"/>
          <p14:tracePt t="61103" x="7454900" y="4859338"/>
          <p14:tracePt t="61110" x="7467600" y="4859338"/>
          <p14:tracePt t="61118" x="7491413" y="4859338"/>
          <p14:tracePt t="61125" x="7504113" y="4865688"/>
          <p14:tracePt t="61140" x="7516813" y="4865688"/>
          <p14:tracePt t="61148" x="7527925" y="4872038"/>
          <p14:tracePt t="61155" x="7553325" y="4872038"/>
          <p14:tracePt t="61163" x="7559675" y="4872038"/>
          <p14:tracePt t="61170" x="7566025" y="4878388"/>
          <p14:tracePt t="61178" x="7583488" y="4878388"/>
          <p14:tracePt t="61185" x="7589838" y="4878388"/>
          <p14:tracePt t="61193" x="7608888" y="4878388"/>
          <p14:tracePt t="61201" x="7621588" y="4878388"/>
          <p14:tracePt t="61208" x="7627938" y="4878388"/>
          <p14:tracePt t="65923" x="7750175" y="4865688"/>
          <p14:tracePt t="65929" x="7997825" y="4859338"/>
          <p14:tracePt t="65933" x="8151813" y="4859338"/>
          <p14:tracePt t="65941" x="8162925" y="4859338"/>
          <p14:tracePt t="65950" x="8181975" y="4859338"/>
          <p14:tracePt t="65956" x="8201025" y="4859338"/>
          <p14:tracePt t="65964" x="8213725" y="4859338"/>
          <p14:tracePt t="65971" x="8237538" y="4859338"/>
          <p14:tracePt t="65979" x="8267700" y="4859338"/>
          <p14:tracePt t="65986" x="8280400" y="4859338"/>
          <p14:tracePt t="65994" x="8299450" y="4859338"/>
          <p14:tracePt t="66002" x="8318500" y="4859338"/>
          <p14:tracePt t="66009" x="8329613" y="4859338"/>
          <p14:tracePt t="66017" x="8342313" y="4859338"/>
          <p14:tracePt t="66024" x="8355013" y="4859338"/>
          <p14:tracePt t="66032" x="8361363" y="4859338"/>
          <p14:tracePt t="66076" x="8367713" y="4859338"/>
          <p14:tracePt t="66144" x="8361363" y="4859338"/>
          <p14:tracePt t="66151" x="8274050" y="4878388"/>
          <p14:tracePt t="66159" x="8181975" y="4884738"/>
          <p14:tracePt t="66166" x="8107363" y="4884738"/>
          <p14:tracePt t="66174" x="7793038" y="4897438"/>
          <p14:tracePt t="66182" x="7367588" y="4897438"/>
          <p14:tracePt t="66189" x="7213600" y="4897438"/>
          <p14:tracePt t="66196" x="6757988" y="4914900"/>
          <p14:tracePt t="66204" x="6430963" y="4933950"/>
          <p14:tracePt t="66211" x="6296025" y="4933950"/>
          <p14:tracePt t="66219" x="5975350" y="4946650"/>
          <p14:tracePt t="66226" x="5599113" y="4946650"/>
          <p14:tracePt t="66234" x="5246688" y="4946650"/>
          <p14:tracePt t="66241" x="5135563" y="4946650"/>
          <p14:tracePt t="66250" x="4895850" y="4946650"/>
          <p14:tracePt t="66256" x="4545013" y="4946650"/>
          <p14:tracePt t="66264" x="4421188" y="4946650"/>
          <p14:tracePt t="66271" x="4106863" y="4946650"/>
          <p14:tracePt t="66279" x="3779838" y="4946650"/>
          <p14:tracePt t="66287" x="3694113" y="4957763"/>
          <p14:tracePt t="66294" x="3502025" y="4983163"/>
          <p14:tracePt t="66302" x="3378200" y="4989513"/>
          <p14:tracePt t="66309" x="3292475" y="4989513"/>
          <p14:tracePt t="66317" x="3217863" y="4989513"/>
          <p14:tracePt t="66324" x="3095625" y="4989513"/>
          <p14:tracePt t="66332" x="3046413" y="4989513"/>
          <p14:tracePt t="66339" x="2959100" y="5002213"/>
          <p14:tracePt t="66346" x="2879725" y="5008563"/>
          <p14:tracePt t="66354" x="2843213" y="5008563"/>
          <p14:tracePt t="66361" x="2824163" y="5013325"/>
          <p14:tracePt t="66370" x="2774950" y="5026025"/>
          <p14:tracePt t="66376" x="2725738" y="5026025"/>
          <p14:tracePt t="66384" x="2706688" y="5026025"/>
          <p14:tracePt t="66391" x="2670175" y="5026025"/>
          <p14:tracePt t="66400" x="2559050" y="5032375"/>
          <p14:tracePt t="66406" x="2490788" y="5045075"/>
          <p14:tracePt t="66414" x="2428875" y="5045075"/>
          <p14:tracePt t="66421" x="2355850" y="5045075"/>
          <p14:tracePt t="66429" x="2330450" y="5051425"/>
          <p14:tracePt t="66438" x="2251075" y="5062538"/>
          <p14:tracePt t="66444" x="2201863" y="5062538"/>
          <p14:tracePt t="66452" x="2163763" y="5062538"/>
          <p14:tracePt t="66459" x="2146300" y="5062538"/>
          <p14:tracePt t="66468" x="2108200" y="5062538"/>
          <p14:tracePt t="66474" x="2078038" y="5062538"/>
          <p14:tracePt t="66481" x="2071688" y="5062538"/>
          <p14:tracePt t="66489" x="2046288" y="5062538"/>
          <p14:tracePt t="66496" x="2022475" y="5062538"/>
          <p14:tracePt t="66504" x="2009775" y="5062538"/>
          <p14:tracePt t="66512" x="1992313" y="5062538"/>
          <p14:tracePt t="66519" x="1941513" y="5062538"/>
          <p14:tracePt t="66526" x="1930400" y="5068888"/>
          <p14:tracePt t="66534" x="1881188" y="5068888"/>
          <p14:tracePt t="66541" x="1843088" y="5081588"/>
          <p14:tracePt t="66550" x="1812925" y="5100638"/>
          <p14:tracePt t="66556" x="1800225" y="5106988"/>
          <p14:tracePt t="66564" x="1787525" y="5106988"/>
          <p14:tracePt t="66571" x="1781175" y="5113338"/>
          <p14:tracePt t="66579" x="1776413" y="5113338"/>
          <p14:tracePt t="66609" x="1770063" y="5113338"/>
          <p14:tracePt t="66616" x="1763713" y="5118100"/>
          <p14:tracePt t="66631" x="1751013" y="5130800"/>
          <p14:tracePt t="66639" x="1731963" y="5156200"/>
          <p14:tracePt t="66646" x="1727200" y="5156200"/>
          <p14:tracePt t="66654" x="1727200" y="5162550"/>
          <p14:tracePt t="66662" x="1727200" y="5168900"/>
          <p14:tracePt t="66669" x="1727200" y="5173663"/>
          <p14:tracePt t="66759" x="1727200" y="5180013"/>
          <p14:tracePt t="66767" x="1751013" y="5218113"/>
          <p14:tracePt t="66774" x="1781175" y="5229225"/>
          <p14:tracePt t="66781" x="1800225" y="5241925"/>
          <p14:tracePt t="66789" x="1849438" y="5260975"/>
          <p14:tracePt t="66796" x="1917700" y="5267325"/>
          <p14:tracePt t="66804" x="1936750" y="5278438"/>
          <p14:tracePt t="66811" x="1985963" y="5278438"/>
          <p14:tracePt t="66820" x="2022475" y="5278438"/>
          <p14:tracePt t="66826" x="2046288" y="5278438"/>
          <p14:tracePt t="66834" x="2078038" y="5278438"/>
          <p14:tracePt t="66841" x="2101850" y="5284788"/>
          <p14:tracePt t="66850" x="2114550" y="5284788"/>
          <p14:tracePt t="66856" x="2133600" y="5284788"/>
          <p14:tracePt t="66864" x="2157413" y="5291138"/>
          <p14:tracePt t="66871" x="2163763" y="5291138"/>
          <p14:tracePt t="66879" x="2176463" y="5291138"/>
          <p14:tracePt t="66906" x="2238375" y="5291138"/>
          <p14:tracePt t="66909" x="2268538" y="5291138"/>
          <p14:tracePt t="66918" x="2293938" y="5291138"/>
          <p14:tracePt t="66924" x="2300288" y="5291138"/>
          <p14:tracePt t="66931" x="2324100" y="5284788"/>
          <p14:tracePt t="66939" x="2336800" y="5278438"/>
          <p14:tracePt t="66946" x="2349500" y="5273675"/>
          <p14:tracePt t="66954" x="2362200" y="5273675"/>
          <p14:tracePt t="67157" x="2373313" y="5273675"/>
          <p14:tracePt t="67164" x="2386013" y="5254625"/>
          <p14:tracePt t="67172" x="2422525" y="5254625"/>
          <p14:tracePt t="67179" x="2435225" y="5254625"/>
          <p14:tracePt t="67186" x="2490788" y="5248275"/>
          <p14:tracePt t="67194" x="2578100" y="5248275"/>
          <p14:tracePt t="67201" x="2620963" y="5241925"/>
          <p14:tracePt t="67209" x="2732088" y="5241925"/>
          <p14:tracePt t="67218" x="2843213" y="5224463"/>
          <p14:tracePt t="67224" x="2892425" y="5224463"/>
          <p14:tracePt t="67232" x="2990850" y="5211763"/>
          <p14:tracePt t="67239" x="3076575" y="5192713"/>
          <p14:tracePt t="67248" x="3119438" y="5192713"/>
          <p14:tracePt t="67254" x="3168650" y="5192713"/>
          <p14:tracePt t="67262" x="3206750" y="5180013"/>
          <p14:tracePt t="67269" x="3230563" y="5180013"/>
          <p14:tracePt t="67278" x="3236913" y="5180013"/>
          <p14:tracePt t="67285" x="3268663" y="5180013"/>
          <p14:tracePt t="67291" x="3298825" y="5192713"/>
          <p14:tracePt t="67299" x="3305175" y="5199063"/>
          <p14:tracePt t="67306" x="3317875" y="5199063"/>
          <p14:tracePt t="67314" x="3348038" y="5205413"/>
          <p14:tracePt t="67321" x="3354388" y="5211763"/>
          <p14:tracePt t="67329" x="3373438" y="5211763"/>
          <p14:tracePt t="67336" x="3390900" y="5211763"/>
          <p14:tracePt t="67344" x="3403600" y="5211763"/>
          <p14:tracePt t="67351" x="3409950" y="5211763"/>
          <p14:tracePt t="69626" x="3440113" y="5211763"/>
          <p14:tracePt t="69630" x="3465513" y="5211763"/>
          <p14:tracePt t="69631" x="3482975" y="5211763"/>
          <p14:tracePt t="69632" x="3495675" y="5218113"/>
          <p14:tracePt t="69637" x="3576638" y="5218113"/>
          <p14:tracePt t="69645" x="3587750" y="5218113"/>
          <p14:tracePt t="69653" x="3606800" y="5218113"/>
          <p14:tracePt t="69660" x="3613150" y="5218113"/>
          <p14:tracePt t="69668" x="3643313" y="5218113"/>
          <p14:tracePt t="69675" x="3668713" y="5218113"/>
          <p14:tracePt t="69683" x="3694113" y="5218113"/>
          <p14:tracePt t="69691" x="3736975" y="5218113"/>
          <p14:tracePt t="69699" x="3786188" y="5218113"/>
          <p14:tracePt t="69706" x="3803650" y="5218113"/>
          <p14:tracePt t="69714" x="3835400" y="5218113"/>
          <p14:tracePt t="69721" x="3854450" y="5218113"/>
          <p14:tracePt t="69728" x="3865563" y="5218113"/>
          <p14:tracePt t="70134" x="3871913" y="5218113"/>
          <p14:tracePt t="70141" x="3878263" y="5218113"/>
          <p14:tracePt t="70149" x="3884613" y="5218113"/>
          <p14:tracePt t="70171" x="3890963" y="5218113"/>
          <p14:tracePt t="70179" x="3897313" y="5218113"/>
          <p14:tracePt t="70186" x="3903663" y="5218113"/>
          <p14:tracePt t="70195" x="3914775" y="5224463"/>
          <p14:tracePt t="70201" x="3927475" y="5224463"/>
          <p14:tracePt t="70209" x="3946525" y="5229225"/>
          <p14:tracePt t="70216" x="3963988" y="5229225"/>
          <p14:tracePt t="70225" x="3976688" y="5229225"/>
          <p14:tracePt t="70231" x="3983038" y="5229225"/>
          <p14:tracePt t="70239" x="3989388" y="5235575"/>
          <p14:tracePt t="70246" x="3995738" y="5235575"/>
          <p14:tracePt t="70284" x="4002088" y="5235575"/>
          <p14:tracePt t="70291" x="4008438" y="5235575"/>
          <p14:tracePt t="70307" x="4013200" y="5235575"/>
          <p14:tracePt t="70314" x="4019550" y="5235575"/>
          <p14:tracePt t="70322" x="4025900" y="5235575"/>
          <p14:tracePt t="70329" x="4032250" y="5235575"/>
          <p14:tracePt t="70352" x="4038600" y="5235575"/>
          <p14:tracePt t="78929" x="4137025" y="5229225"/>
          <p14:tracePt t="78936" x="4346575" y="5224463"/>
          <p14:tracePt t="78940" x="4660900" y="5224463"/>
          <p14:tracePt t="78948" x="4699000" y="5224463"/>
          <p14:tracePt t="78955" x="4716463" y="5224463"/>
          <p14:tracePt t="78963" x="4754563" y="5224463"/>
          <p14:tracePt t="78970" x="4797425" y="5218113"/>
          <p14:tracePt t="78978" x="4821238" y="5218113"/>
          <p14:tracePt t="78986" x="4833938" y="5218113"/>
          <p14:tracePt t="78992" x="4846638" y="5211763"/>
          <p14:tracePt t="79000" x="4859338" y="5211763"/>
          <p14:tracePt t="79008" x="4864100" y="5205413"/>
          <p14:tracePt t="79015" x="4876800" y="5205413"/>
          <p14:tracePt t="79060" x="4883150" y="5205413"/>
          <p14:tracePt t="79068" x="4889500" y="5205413"/>
          <p14:tracePt t="79075" x="4908550" y="5205413"/>
          <p14:tracePt t="79084" x="4914900" y="5205413"/>
          <p14:tracePt t="79090" x="4932363" y="5205413"/>
          <p14:tracePt t="79097" x="4945063" y="5205413"/>
          <p14:tracePt t="79105" x="4957763" y="5205413"/>
          <p14:tracePt t="79120" x="4964113" y="5205413"/>
          <p14:tracePt t="80096" x="4981575" y="5205413"/>
          <p14:tracePt t="80102" x="4987925" y="5205413"/>
          <p14:tracePt t="80110" x="5013325" y="5205413"/>
          <p14:tracePt t="80118" x="5037138" y="5205413"/>
          <p14:tracePt t="80125" x="5062538" y="5205413"/>
          <p14:tracePt t="80133" x="5099050" y="5205413"/>
          <p14:tracePt t="80140" x="5148263" y="5205413"/>
          <p14:tracePt t="80148" x="5160963" y="5205413"/>
          <p14:tracePt t="80155" x="5203825" y="5192713"/>
          <p14:tracePt t="80162" x="5246688" y="5192713"/>
          <p14:tracePt t="80170" x="5284788" y="5192713"/>
          <p14:tracePt t="80177" x="5295900" y="5192713"/>
          <p14:tracePt t="80185" x="5321300" y="5192713"/>
          <p14:tracePt t="80192" x="5340350" y="5192713"/>
          <p14:tracePt t="80200" x="5345113" y="5192713"/>
          <p14:tracePt t="80207" x="5364163" y="5192713"/>
          <p14:tracePt t="80216" x="5376863" y="5192713"/>
          <p14:tracePt t="80222" x="5383213" y="5192713"/>
          <p14:tracePt t="80230" x="5395913" y="5192713"/>
          <p14:tracePt t="80237" x="5407025" y="5192713"/>
          <p14:tracePt t="80245" x="5419725" y="5192713"/>
          <p14:tracePt t="80253" x="5432425" y="5192713"/>
          <p14:tracePt t="80260" x="5449888" y="5192713"/>
          <p14:tracePt t="80268" x="5456238" y="5192713"/>
          <p14:tracePt t="80275" x="5475288" y="5192713"/>
          <p14:tracePt t="80283" x="5487988" y="5199063"/>
          <p14:tracePt t="80290" x="5505450" y="5199063"/>
          <p14:tracePt t="80297" x="5511800" y="5199063"/>
          <p14:tracePt t="80305" x="5537200" y="5199063"/>
          <p14:tracePt t="80312" x="5556250" y="5199063"/>
          <p14:tracePt t="80320" x="5561013" y="5199063"/>
          <p14:tracePt t="80327" x="5580063" y="5199063"/>
          <p14:tracePt t="80342" x="5586413" y="5199063"/>
          <p14:tracePt t="80350" x="5599113" y="5199063"/>
          <p14:tracePt t="80366" x="5605463" y="5199063"/>
          <p14:tracePt t="80703" x="5616575" y="5199063"/>
          <p14:tracePt t="80711" x="5654675" y="5199063"/>
          <p14:tracePt t="80717" x="5678488" y="5199063"/>
          <p14:tracePt t="80725" x="5727700" y="5199063"/>
          <p14:tracePt t="80732" x="5746750" y="5199063"/>
          <p14:tracePt t="80740" x="5795963" y="5211763"/>
          <p14:tracePt t="80748" x="5845175" y="5211763"/>
          <p14:tracePt t="80755" x="5864225" y="5211763"/>
          <p14:tracePt t="80763" x="5894388" y="5211763"/>
          <p14:tracePt t="80770" x="5913438" y="5211763"/>
          <p14:tracePt t="81596" x="5919788" y="5211763"/>
          <p14:tracePt t="81678" x="5926138" y="5211763"/>
          <p14:tracePt t="81686" x="5930900" y="5211763"/>
          <p14:tracePt t="81692" x="5962650" y="5211763"/>
          <p14:tracePt t="81700" x="5975350" y="5211763"/>
          <p14:tracePt t="81706" x="6011863" y="5211763"/>
          <p14:tracePt t="81714" x="6048375" y="5211763"/>
          <p14:tracePt t="81721" x="6061075" y="5218113"/>
          <p14:tracePt t="81729" x="6080125" y="5218113"/>
          <p14:tracePt t="81736" x="6091238" y="5218113"/>
          <p14:tracePt t="81744" x="6097588" y="5218113"/>
          <p14:tracePt t="82682" x="6103938" y="5218113"/>
          <p14:tracePt t="82690" x="6103938" y="5211763"/>
          <p14:tracePt t="82705" x="6110288" y="5211763"/>
          <p14:tracePt t="82712" x="6110288" y="5205413"/>
          <p14:tracePt t="82734" x="6110288" y="5199063"/>
          <p14:tracePt t="122901" x="5975350" y="5365750"/>
          <p14:tracePt t="122907" x="5888038" y="5483225"/>
          <p14:tracePt t="122911" x="5864225" y="5605463"/>
          <p14:tracePt t="122919" x="5864225" y="5618163"/>
          <p14:tracePt t="122926" x="5864225" y="5637213"/>
          <p14:tracePt t="122934" x="5864225" y="5673725"/>
          <p14:tracePt t="122941" x="5857875" y="5680075"/>
          <p14:tracePt t="122949" x="5832475" y="5722938"/>
          <p14:tracePt t="122957" x="5802313" y="5765800"/>
          <p14:tracePt t="122964" x="5783263" y="5797550"/>
          <p14:tracePt t="122972" x="5715000" y="5853113"/>
          <p14:tracePt t="122978" x="5635625" y="5915025"/>
          <p14:tracePt t="122986" x="5605463" y="5938838"/>
          <p14:tracePt t="122993" x="5511800" y="6000750"/>
          <p14:tracePt t="123002" x="5419725" y="6062663"/>
          <p14:tracePt t="123008" x="5364163" y="6086475"/>
          <p14:tracePt t="123017" x="5272088" y="6142038"/>
          <p14:tracePt t="123025" x="5184775" y="6180138"/>
          <p14:tracePt t="123031" x="5154613" y="6197600"/>
          <p14:tracePt t="123038" x="5075238" y="6223000"/>
          <p14:tracePt t="123046" x="5006975" y="6259513"/>
          <p14:tracePt t="123055" x="4932363" y="6284913"/>
          <p14:tracePt t="123061" x="4902200" y="6291263"/>
          <p14:tracePt t="123069" x="4840288" y="6308725"/>
          <p14:tracePt t="123076" x="4741863" y="6315075"/>
          <p14:tracePt t="123083" x="4705350" y="6315075"/>
          <p14:tracePt t="123091" x="4649788" y="6327775"/>
          <p14:tracePt t="123098" x="4575175" y="6334125"/>
          <p14:tracePt t="123106" x="4556125" y="6334125"/>
          <p14:tracePt t="123113" x="4457700" y="6346825"/>
          <p14:tracePt t="123121" x="4384675" y="6351588"/>
          <p14:tracePt t="123128" x="4340225" y="6351588"/>
          <p14:tracePt t="123135" x="4267200" y="6351588"/>
          <p14:tracePt t="123143" x="4217988" y="6351588"/>
          <p14:tracePt t="123151" x="4156075" y="6351588"/>
          <p14:tracePt t="123158" x="4081463" y="6334125"/>
          <p14:tracePt t="123165" x="3963988" y="6308725"/>
          <p14:tracePt t="123173" x="3878263" y="6284913"/>
          <p14:tracePt t="123181" x="3848100" y="6272213"/>
          <p14:tracePt t="123188" x="3760788" y="6246813"/>
          <p14:tracePt t="123195" x="3705225" y="6229350"/>
          <p14:tracePt t="123204" x="3675063" y="6216650"/>
          <p14:tracePt t="123210" x="3638550" y="6210300"/>
          <p14:tracePt t="123218" x="3582988" y="6191250"/>
          <p14:tracePt t="123225" x="3563938" y="6186488"/>
          <p14:tracePt t="123233" x="3514725" y="6173788"/>
          <p14:tracePt t="123240" x="3465513" y="6173788"/>
          <p14:tracePt t="123248" x="3452813" y="6173788"/>
          <p14:tracePt t="123256" x="3403600" y="6161088"/>
          <p14:tracePt t="123263" x="3378200" y="6154738"/>
          <p14:tracePt t="123271" x="3348038" y="6154738"/>
          <p14:tracePt t="123278" x="3311525" y="6154738"/>
          <p14:tracePt t="123285" x="3249613" y="6148388"/>
          <p14:tracePt t="123293" x="3187700" y="6148388"/>
          <p14:tracePt t="123301" x="3157538" y="6148388"/>
          <p14:tracePt t="123308" x="3113088" y="6135688"/>
          <p14:tracePt t="123315" x="3070225" y="6135688"/>
          <p14:tracePt t="123323" x="3052763" y="6130925"/>
          <p14:tracePt t="123330" x="3003550" y="6130925"/>
          <p14:tracePt t="123337" x="2941638" y="6130925"/>
          <p14:tracePt t="123345" x="2928938" y="6124575"/>
          <p14:tracePt t="123354" x="2892425" y="6124575"/>
          <p14:tracePt t="123360" x="2873375" y="6118225"/>
          <p14:tracePt t="123368" x="2824163" y="6111875"/>
          <p14:tracePt t="123375" x="2781300" y="6092825"/>
          <p14:tracePt t="123383" x="2732088" y="6086475"/>
          <p14:tracePt t="123391" x="2713038" y="6081713"/>
          <p14:tracePt t="123398" x="2663825" y="6081713"/>
          <p14:tracePt t="123406" x="2614613" y="6069013"/>
          <p14:tracePt t="123413" x="2559050" y="6062663"/>
          <p14:tracePt t="123421" x="2533650" y="6062663"/>
          <p14:tracePt t="123428" x="2497138" y="6062663"/>
          <p14:tracePt t="123436" x="2447925" y="6062663"/>
          <p14:tracePt t="123443" x="2428875" y="6062663"/>
          <p14:tracePt t="123450" x="2398713" y="6062663"/>
          <p14:tracePt t="123458" x="2362200" y="6062663"/>
          <p14:tracePt t="123466" x="2343150" y="6062663"/>
          <p14:tracePt t="123473" x="2312988" y="6062663"/>
          <p14:tracePt t="123480" x="2293938" y="6069013"/>
          <p14:tracePt t="123488" x="2274888" y="6075363"/>
          <p14:tracePt t="123495" x="2238375" y="6081713"/>
          <p14:tracePt t="123504" x="2195513" y="6099175"/>
          <p14:tracePt t="123510" x="2182813" y="6099175"/>
          <p14:tracePt t="123518" x="2152650" y="6105525"/>
          <p14:tracePt t="123525" x="2127250" y="6111875"/>
          <p14:tracePt t="123533" x="2101850" y="6124575"/>
          <p14:tracePt t="123540" x="2097088" y="6124575"/>
          <p14:tracePt t="123548" x="2084388" y="6124575"/>
          <p14:tracePt t="123556" x="2078038" y="6124575"/>
          <p14:tracePt t="123819" x="2065338" y="6124575"/>
          <p14:tracePt t="123827" x="2058988" y="6124575"/>
          <p14:tracePt t="123833" x="2052638" y="6124575"/>
          <p14:tracePt t="123841" x="2046288" y="6124575"/>
          <p14:tracePt t="123848" x="2046288" y="6118225"/>
          <p14:tracePt t="123856" x="2041525" y="6118225"/>
          <p14:tracePt t="123888" x="2041525" y="6111875"/>
          <p14:tracePt t="123901" x="2035175" y="6111875"/>
          <p14:tracePt t="123909" x="2028825" y="6105525"/>
          <p14:tracePt t="123916" x="2022475" y="6099175"/>
          <p14:tracePt t="123924" x="2016125" y="6099175"/>
          <p14:tracePt t="123931" x="2009775" y="6099175"/>
          <p14:tracePt t="123939" x="2003425" y="6092825"/>
          <p14:tracePt t="123968" x="1997075" y="6092825"/>
          <p14:tracePt t="123984" x="1997075" y="6086475"/>
          <p14:tracePt t="123991" x="1985963" y="6086475"/>
          <p14:tracePt t="144053" x="1941513" y="6086475"/>
          <p14:tracePt t="144079" x="1936750" y="6086475"/>
          <p14:tracePt t="144087" x="1924050" y="6086475"/>
          <p14:tracePt t="144095" x="1917700" y="6086475"/>
          <p14:tracePt t="144102" x="1905000" y="6081713"/>
          <p14:tracePt t="144109" x="1881188" y="6075363"/>
          <p14:tracePt t="144116" x="1874838" y="6069013"/>
          <p14:tracePt t="144124" x="1862138" y="6069013"/>
          <p14:tracePt t="144131" x="1836738" y="6062663"/>
          <p14:tracePt t="144139" x="1831975" y="6056313"/>
          <p14:tracePt t="144146" x="1806575" y="6049963"/>
          <p14:tracePt t="144155" x="1793875" y="6043613"/>
          <p14:tracePt t="144161" x="1781175" y="6037263"/>
          <p14:tracePt t="144169" x="1770063" y="6037263"/>
          <p14:tracePt t="144177" x="1751013" y="6030913"/>
          <p14:tracePt t="144184" x="1744663" y="6026150"/>
          <p14:tracePt t="144192" x="1738313" y="6026150"/>
          <p14:tracePt t="144199" x="1731963" y="6026150"/>
          <p14:tracePt t="144214" x="1727200" y="6019800"/>
          <p14:tracePt t="144243" x="1720850" y="6019800"/>
          <p14:tracePt t="144265" x="1720850" y="6013450"/>
          <p14:tracePt t="144273" x="1714500" y="6007100"/>
          <p14:tracePt t="144281" x="1714500" y="6000750"/>
          <p14:tracePt t="144288" x="1708150" y="6000750"/>
          <p14:tracePt t="144304" x="1701800" y="5994400"/>
          <p14:tracePt t="144319" x="1701800" y="5988050"/>
          <p14:tracePt t="144341" x="1701800" y="5981700"/>
          <p14:tracePt t="144364" x="1701800" y="5975350"/>
          <p14:tracePt t="144371" x="1701800" y="5970588"/>
          <p14:tracePt t="144379" x="1701800" y="5964238"/>
          <p14:tracePt t="144387" x="1701800" y="5957888"/>
          <p14:tracePt t="144394" x="1695450" y="5957888"/>
          <p14:tracePt t="144410" x="1682750" y="5945188"/>
          <p14:tracePt t="144417" x="1682750" y="5938838"/>
          <p14:tracePt t="144425" x="1676400" y="5938838"/>
          <p14:tracePt t="144431" x="1671638" y="5932488"/>
          <p14:tracePt t="144439" x="1671638" y="5926138"/>
          <p14:tracePt t="144446" x="1671638" y="5919788"/>
          <p14:tracePt t="144454" x="1671638" y="5915025"/>
          <p14:tracePt t="144461" x="1671638" y="5908675"/>
          <p14:tracePt t="144484" x="1671638" y="5902325"/>
          <p14:tracePt t="144499" x="1671638" y="5895975"/>
          <p14:tracePt t="144514" x="1665288" y="5889625"/>
          <p14:tracePt t="144521" x="1665288" y="5883275"/>
          <p14:tracePt t="144529" x="1665288" y="5876925"/>
          <p14:tracePt t="144544" x="1665288" y="5865813"/>
          <p14:tracePt t="144552" x="1665288" y="5859463"/>
          <p14:tracePt t="144559" x="1665288" y="5846763"/>
          <p14:tracePt t="144567" x="1658938" y="5827713"/>
          <p14:tracePt t="144574" x="1652588" y="5815013"/>
          <p14:tracePt t="144581" x="1652588" y="5810250"/>
          <p14:tracePt t="144591" x="1646238" y="5791200"/>
          <p14:tracePt t="144596" x="1639888" y="5778500"/>
          <p14:tracePt t="144604" x="1633538" y="5765800"/>
          <p14:tracePt t="144611" x="1633538" y="5759450"/>
          <p14:tracePt t="144619" x="1633538" y="5754688"/>
          <p14:tracePt t="144627" x="1627188" y="5748338"/>
          <p14:tracePt t="144634" x="1627188" y="5741988"/>
          <p14:tracePt t="144649" x="1627188" y="5735638"/>
          <p14:tracePt t="144658" x="1620838" y="5729288"/>
          <p14:tracePt t="144672" x="1620838" y="5716588"/>
          <p14:tracePt t="144701" x="1620838" y="5710238"/>
          <p14:tracePt t="144717" x="1620838" y="5705475"/>
          <p14:tracePt t="144724" x="1620838" y="5699125"/>
          <p14:tracePt t="144762" x="1620838" y="5692775"/>
          <p14:tracePt t="144769" x="1620838" y="5686425"/>
          <p14:tracePt t="144791" x="1620838" y="5680075"/>
          <p14:tracePt t="144829" x="1620838" y="5673725"/>
          <p14:tracePt t="144994" x="1627188" y="5673725"/>
          <p14:tracePt t="145003" x="1676400" y="5673725"/>
          <p14:tracePt t="145009" x="1695450" y="5673725"/>
          <p14:tracePt t="145017" x="1731963" y="5661025"/>
          <p14:tracePt t="145025" x="1770063" y="5661025"/>
          <p14:tracePt t="145031" x="1781175" y="5661025"/>
          <p14:tracePt t="145039" x="1812925" y="5654675"/>
          <p14:tracePt t="145046" x="1831975" y="5643563"/>
          <p14:tracePt t="145054" x="1849438" y="5643563"/>
          <p14:tracePt t="145061" x="1874838" y="5643563"/>
          <p14:tracePt t="145069" x="1898650" y="5643563"/>
          <p14:tracePt t="145077" x="1917700" y="5643563"/>
          <p14:tracePt t="145084" x="1947863" y="5643563"/>
          <p14:tracePt t="145091" x="1985963" y="5643563"/>
          <p14:tracePt t="145099" x="1997075" y="5643563"/>
          <p14:tracePt t="145107" x="2022475" y="5643563"/>
          <p14:tracePt t="145114" x="2052638" y="5643563"/>
          <p14:tracePt t="145122" x="2078038" y="5643563"/>
          <p14:tracePt t="145129" x="2090738" y="5643563"/>
          <p14:tracePt t="145137" x="2108200" y="5643563"/>
          <p14:tracePt t="145144" x="2152650" y="5654675"/>
          <p14:tracePt t="145160" x="2176463" y="5654675"/>
          <p14:tracePt t="145166" x="2189163" y="5654675"/>
          <p14:tracePt t="145174" x="2201863" y="5654675"/>
          <p14:tracePt t="145181" x="2212975" y="5654675"/>
          <p14:tracePt t="145191" x="2225675" y="5654675"/>
          <p14:tracePt t="145196" x="2232025" y="5654675"/>
          <p14:tracePt t="145204" x="2238375" y="5654675"/>
          <p14:tracePt t="148228" x="2238375" y="5594350"/>
          <p14:tracePt t="148228" x="2225675" y="5414963"/>
          <p14:tracePt t="148233" x="2212975" y="5267325"/>
          <p14:tracePt t="148234" x="2212975" y="5156200"/>
          <p14:tracePt t="148235" x="2206625" y="5057775"/>
          <p14:tracePt t="148240" x="2133600" y="4711700"/>
          <p14:tracePt t="148248" x="2127250" y="4675188"/>
          <p14:tracePt t="148256" x="2097088" y="4581525"/>
          <p14:tracePt t="148264" x="2078038" y="4527550"/>
          <p14:tracePt t="148272" x="2071688" y="4502150"/>
          <p14:tracePt t="148279" x="2052638" y="4446588"/>
          <p14:tracePt t="148287" x="2046288" y="4384675"/>
          <p14:tracePt t="148294" x="2035175" y="4354513"/>
          <p14:tracePt t="148303" x="2035175" y="4279900"/>
          <p14:tracePt t="148309" x="2035175" y="4181475"/>
          <p14:tracePt t="148317" x="2035175" y="4144963"/>
          <p14:tracePt t="148324" x="2041525" y="4070350"/>
          <p14:tracePt t="148332" x="2058988" y="3990975"/>
          <p14:tracePt t="148339" x="2065338" y="3971925"/>
          <p14:tracePt t="148347" x="2078038" y="3916363"/>
          <p14:tracePt t="148355" x="2090738" y="3860800"/>
          <p14:tracePt t="148362" x="2101850" y="3830638"/>
          <p14:tracePt t="148369" x="2108200" y="3811588"/>
          <p14:tracePt t="148377" x="2114550" y="3762375"/>
          <p14:tracePt t="148386" x="2133600" y="3713163"/>
          <p14:tracePt t="148391" x="2133600" y="3694113"/>
          <p14:tracePt t="148399" x="2139950" y="3644900"/>
          <p14:tracePt t="148406" x="2157413" y="3563938"/>
          <p14:tracePt t="148414" x="2163763" y="3540125"/>
          <p14:tracePt t="148422" x="2206625" y="3459163"/>
          <p14:tracePt t="148429" x="2244725" y="3379788"/>
          <p14:tracePt t="148437" x="2262188" y="3348038"/>
          <p14:tracePt t="148444" x="2312988" y="3281363"/>
          <p14:tracePt t="148452" x="2343150" y="3238500"/>
          <p14:tracePt t="148459" x="2379663" y="3194050"/>
          <p14:tracePt t="148467" x="2392363" y="3182938"/>
          <p14:tracePt t="148474" x="2417763" y="3157538"/>
          <p14:tracePt t="148482" x="2447925" y="3127375"/>
          <p14:tracePt t="148489" x="2454275" y="3121025"/>
          <p14:tracePt t="148497" x="2471738" y="3101975"/>
          <p14:tracePt t="148504" x="2490788" y="3089275"/>
          <p14:tracePt t="148512" x="2503488" y="3078163"/>
          <p14:tracePt t="148519" x="2509838" y="3065463"/>
          <p14:tracePt t="148526" x="2516188" y="3059113"/>
          <p14:tracePt t="148536" x="2516188" y="3052763"/>
          <p14:tracePt t="148541" x="2522538" y="3046413"/>
          <p14:tracePt t="148549" x="2522538" y="3033713"/>
          <p14:tracePt t="148557" x="2522538" y="3027363"/>
          <p14:tracePt t="148565" x="2522538" y="3022600"/>
          <p14:tracePt t="148572" x="2522538" y="3016250"/>
          <p14:tracePt t="148579" x="2522538" y="3003550"/>
          <p14:tracePt t="148585" x="2522538" y="2997200"/>
          <p14:tracePt t="148593" x="2522538" y="2984500"/>
          <p14:tracePt t="148601" x="2522538" y="2973388"/>
          <p14:tracePt t="148608" x="2522538" y="2967038"/>
          <p14:tracePt t="148616" x="2516188" y="2954338"/>
          <p14:tracePt t="148623" x="2516188" y="2935288"/>
          <p14:tracePt t="148631" x="2516188" y="2928938"/>
          <p14:tracePt t="148638" x="2516188" y="2911475"/>
          <p14:tracePt t="148646" x="2509838" y="2892425"/>
          <p14:tracePt t="148653" x="2509838" y="2886075"/>
          <p14:tracePt t="148661" x="2503488" y="2873375"/>
          <p14:tracePt t="148668" x="2497138" y="2855913"/>
          <p14:tracePt t="148676" x="2490788" y="2849563"/>
          <p14:tracePt t="148683" x="2490788" y="2843213"/>
          <p14:tracePt t="148690" x="2478088" y="2830513"/>
          <p14:tracePt t="148698" x="2471738" y="2817813"/>
          <p14:tracePt t="148706" x="2466975" y="2813050"/>
          <p14:tracePt t="148721" x="2466975" y="2806700"/>
          <p14:tracePt t="148728" x="2460625" y="2800350"/>
          <p14:tracePt t="148736" x="2460625" y="2794000"/>
          <p14:tracePt t="148743" x="2460625" y="2787650"/>
          <p14:tracePt t="148758" x="2454275" y="2781300"/>
          <p14:tracePt t="148774" x="2454275" y="2774950"/>
          <p14:tracePt t="148783" x="2447925" y="2774950"/>
          <p14:tracePt t="148789" x="2447925" y="2768600"/>
          <p14:tracePt t="148797" x="2447925" y="2762250"/>
          <p14:tracePt t="148805" x="2447925" y="2757488"/>
          <p14:tracePt t="148812" x="2447925" y="2751138"/>
          <p14:tracePt t="148820" x="2447925" y="2738438"/>
          <p14:tracePt t="148827" x="2441575" y="2738438"/>
          <p14:tracePt t="148836" x="2435225" y="2725738"/>
          <p14:tracePt t="148841" x="2428875" y="2719388"/>
          <p14:tracePt t="148849" x="2422525" y="2706688"/>
          <p14:tracePt t="148856" x="2422525" y="2695575"/>
          <p14:tracePt t="148864" x="2417763" y="2682875"/>
          <p14:tracePt t="148872" x="2411413" y="2670175"/>
          <p14:tracePt t="148879" x="2411413" y="2663825"/>
          <p14:tracePt t="148887" x="2405063" y="2652713"/>
          <p14:tracePt t="148894" x="2405063" y="2646363"/>
          <p14:tracePt t="148909" x="2398713" y="2633663"/>
          <p14:tracePt t="148924" x="2398713" y="2627313"/>
          <p14:tracePt t="148947" x="2398713" y="2620963"/>
          <p14:tracePt t="149561" x="2405063" y="2620963"/>
          <p14:tracePt t="149569" x="2411413" y="2620963"/>
          <p14:tracePt t="149584" x="2417763" y="2620963"/>
          <p14:tracePt t="149592" x="2422525" y="2627313"/>
          <p14:tracePt t="149599" x="2435225" y="2627313"/>
          <p14:tracePt t="149614" x="2447925" y="2633663"/>
          <p14:tracePt t="149622" x="2460625" y="2640013"/>
          <p14:tracePt t="149629" x="2471738" y="2646363"/>
          <p14:tracePt t="149636" x="2503488" y="2652713"/>
          <p14:tracePt t="149644" x="2522538" y="2657475"/>
          <p14:tracePt t="149652" x="2527300" y="2663825"/>
          <p14:tracePt t="149659" x="2552700" y="2663825"/>
          <p14:tracePt t="149667" x="2571750" y="2670175"/>
          <p14:tracePt t="149674" x="2601913" y="2676525"/>
          <p14:tracePt t="149682" x="2608263" y="2676525"/>
          <p14:tracePt t="149689" x="2620963" y="2676525"/>
          <p14:tracePt t="149697" x="2632075" y="2682875"/>
          <p14:tracePt t="149705" x="2644775" y="2682875"/>
          <p14:tracePt t="149712" x="2657475" y="2682875"/>
          <p14:tracePt t="149719" x="2657475" y="2689225"/>
          <p14:tracePt t="149726" x="2670175" y="2689225"/>
          <p14:tracePt t="149736" x="2682875" y="2689225"/>
          <p14:tracePt t="149741" x="2713038" y="2689225"/>
          <p14:tracePt t="149749" x="2725738" y="2689225"/>
          <p14:tracePt t="149757" x="2743200" y="2689225"/>
          <p14:tracePt t="149764" x="2762250" y="2689225"/>
          <p14:tracePt t="149772" x="2774950" y="2689225"/>
          <p14:tracePt t="149779" x="2787650" y="2689225"/>
          <p14:tracePt t="149787" x="2805113" y="2689225"/>
          <p14:tracePt t="149794" x="2824163" y="2689225"/>
          <p14:tracePt t="149802" x="2836863" y="2689225"/>
          <p14:tracePt t="149809" x="2867025" y="2689225"/>
          <p14:tracePt t="149817" x="2886075" y="2689225"/>
          <p14:tracePt t="149824" x="2897188" y="2689225"/>
          <p14:tracePt t="149832" x="2935288" y="2689225"/>
          <p14:tracePt t="149839" x="2971800" y="2689225"/>
          <p14:tracePt t="149847" x="2984500" y="2689225"/>
          <p14:tracePt t="149855" x="3008313" y="2689225"/>
          <p14:tracePt t="149862" x="3040063" y="2689225"/>
          <p14:tracePt t="149869" x="3052763" y="2689225"/>
          <p14:tracePt t="149876" x="3076575" y="2689225"/>
          <p14:tracePt t="149888" x="3095625" y="2689225"/>
          <p14:tracePt t="149892" x="3119438" y="2689225"/>
          <p14:tracePt t="149899" x="3125788" y="2689225"/>
          <p14:tracePt t="149907" x="3132138" y="2689225"/>
          <p14:tracePt t="149914" x="3151188" y="2689225"/>
          <p14:tracePt t="149922" x="3157538" y="2689225"/>
          <p14:tracePt t="149929" x="3181350" y="2689225"/>
          <p14:tracePt t="149937" x="3200400" y="2689225"/>
          <p14:tracePt t="149944" x="3213100" y="2689225"/>
          <p14:tracePt t="149952" x="3230563" y="2689225"/>
          <p14:tracePt t="149959" x="3262313" y="2689225"/>
          <p14:tracePt t="149967" x="3268663" y="2689225"/>
          <p14:tracePt t="149974" x="3292475" y="2689225"/>
          <p14:tracePt t="149982" x="3311525" y="2689225"/>
          <p14:tracePt t="149989" x="3328988" y="2689225"/>
          <p14:tracePt t="149997" x="3335338" y="2689225"/>
          <p14:tracePt t="150004" x="3348038" y="2689225"/>
          <p14:tracePt t="150012" x="3367088" y="2689225"/>
          <p14:tracePt t="150020" x="3378200" y="2689225"/>
          <p14:tracePt t="150026" x="3397250" y="2689225"/>
          <p14:tracePt t="150036" x="3429000" y="2689225"/>
          <p14:tracePt t="150393" x="3429000" y="2695575"/>
          <p14:tracePt t="150401" x="3429000" y="2706688"/>
          <p14:tracePt t="150762" x="3429000" y="2719388"/>
          <p14:tracePt t="150770" x="3446463" y="2751138"/>
          <p14:tracePt t="150777" x="3489325" y="2774950"/>
          <p14:tracePt t="150785" x="3544888" y="2824163"/>
          <p14:tracePt t="150792" x="3563938" y="2836863"/>
          <p14:tracePt t="150799" x="3619500" y="2886075"/>
          <p14:tracePt t="150808" x="3687763" y="2935288"/>
          <p14:tracePt t="150815" x="3705225" y="2960688"/>
          <p14:tracePt t="150823" x="3754438" y="3040063"/>
          <p14:tracePt t="150829" x="3803650" y="3127375"/>
          <p14:tracePt t="150837" x="3854450" y="3194050"/>
          <p14:tracePt t="150844" x="3871913" y="3238500"/>
          <p14:tracePt t="150853" x="3903663" y="3330575"/>
          <p14:tracePt t="150859" x="3946525" y="3429000"/>
          <p14:tracePt t="150866" x="3959225" y="3484563"/>
          <p14:tracePt t="150874" x="4002088" y="3614738"/>
          <p14:tracePt t="150881" x="4032250" y="3736975"/>
          <p14:tracePt t="150889" x="4051300" y="3779838"/>
          <p14:tracePt t="150896" x="4106863" y="3910013"/>
          <p14:tracePt t="150906" x="4173538" y="4027488"/>
          <p14:tracePt t="150911" x="4198938" y="4070350"/>
          <p14:tracePt t="150919" x="4248150" y="4187825"/>
          <p14:tracePt t="150926" x="4310063" y="4292600"/>
          <p14:tracePt t="150934" x="4352925" y="4403725"/>
          <p14:tracePt t="150941" x="4371975" y="4459288"/>
          <p14:tracePt t="150948" x="4402138" y="4557713"/>
          <p14:tracePt t="150956" x="4433888" y="4675188"/>
          <p14:tracePt t="150964" x="4438650" y="4724400"/>
          <p14:tracePt t="150971" x="4457700" y="4835525"/>
          <p14:tracePt t="150979" x="4489450" y="4946650"/>
          <p14:tracePt t="150986" x="4506913" y="5002213"/>
          <p14:tracePt t="150994" x="4532313" y="5087938"/>
          <p14:tracePt t="151001" x="4549775" y="5156200"/>
          <p14:tracePt t="151008" x="4575175" y="5241925"/>
          <p14:tracePt t="151016" x="4587875" y="5284788"/>
          <p14:tracePt t="151024" x="4624388" y="5365750"/>
          <p14:tracePt t="151032" x="4654550" y="5451475"/>
          <p14:tracePt t="151039" x="4667250" y="5483225"/>
          <p14:tracePt t="151046" x="4699000" y="5549900"/>
          <p14:tracePt t="151054" x="4716463" y="5605463"/>
          <p14:tracePt t="151061" x="4722813" y="5624513"/>
          <p14:tracePt t="151069" x="4735513" y="5661025"/>
          <p14:tracePt t="151076" x="4765675" y="5729288"/>
          <p14:tracePt t="151084" x="4772025" y="5748338"/>
          <p14:tracePt t="151091" x="4810125" y="5797550"/>
          <p14:tracePt t="151099" x="4833938" y="5840413"/>
          <p14:tracePt t="151106" x="4846638" y="5865813"/>
          <p14:tracePt t="151114" x="4859338" y="5876925"/>
          <p14:tracePt t="151122" x="4883150" y="5908675"/>
          <p14:tracePt t="151129" x="4908550" y="5938838"/>
          <p14:tracePt t="151136" x="4919663" y="5951538"/>
          <p14:tracePt t="151144" x="4938713" y="5975350"/>
          <p14:tracePt t="151152" x="4957763" y="5994400"/>
          <p14:tracePt t="151158" x="4957763" y="6000750"/>
          <p14:tracePt t="151166" x="4970463" y="6013450"/>
          <p14:tracePt t="151174" x="4994275" y="6026150"/>
          <p14:tracePt t="151181" x="5000625" y="6030913"/>
          <p14:tracePt t="151189" x="5024438" y="6049963"/>
          <p14:tracePt t="151196" x="5056188" y="6069013"/>
          <p14:tracePt t="151204" x="5068888" y="6081713"/>
          <p14:tracePt t="151211" x="5105400" y="6092825"/>
          <p14:tracePt t="151219" x="5130800" y="6105525"/>
          <p14:tracePt t="151226" x="5141913" y="6124575"/>
          <p14:tracePt t="151234" x="5160963" y="6142038"/>
          <p14:tracePt t="151241" x="5184775" y="6154738"/>
          <p14:tracePt t="151250" x="5203825" y="6167438"/>
          <p14:tracePt t="151256" x="5210175" y="6173788"/>
          <p14:tracePt t="151264" x="5216525" y="6180138"/>
          <p14:tracePt t="151271" x="5222875" y="6186488"/>
          <p14:tracePt t="151286" x="5235575" y="6191250"/>
          <p14:tracePt t="151294" x="5246688" y="6191250"/>
          <p14:tracePt t="151302" x="5253038" y="6191250"/>
          <p14:tracePt t="151308" x="5259388" y="6197600"/>
          <p14:tracePt t="151324" x="5265738" y="6197600"/>
          <p14:tracePt t="151331" x="5278438" y="6197600"/>
          <p14:tracePt t="151399" x="5278438" y="6186488"/>
          <p14:tracePt t="151406" x="5278438" y="6180138"/>
          <p14:tracePt t="151415" x="5278438" y="6173788"/>
          <p14:tracePt t="151422" x="5272088" y="6148388"/>
          <p14:tracePt t="151429" x="5272088" y="6135688"/>
          <p14:tracePt t="151437" x="5265738" y="6111875"/>
          <p14:tracePt t="151444" x="5265738" y="6099175"/>
          <p14:tracePt t="151453" x="5259388" y="6075363"/>
          <p14:tracePt t="151459" x="5253038" y="6049963"/>
          <p14:tracePt t="151467" x="5246688" y="6007100"/>
          <p14:tracePt t="151474" x="5240338" y="5994400"/>
          <p14:tracePt t="151482" x="5235575" y="5970588"/>
          <p14:tracePt t="151490" x="5216525" y="5926138"/>
          <p14:tracePt t="151497" x="5203825" y="5908675"/>
          <p14:tracePt t="151504" x="5197475" y="5895975"/>
          <p14:tracePt t="151512" x="5180013" y="5870575"/>
          <p14:tracePt t="151520" x="5160963" y="5853113"/>
          <p14:tracePt t="151527" x="5154613" y="5846763"/>
          <p14:tracePt t="151535" x="5135563" y="5840413"/>
          <p14:tracePt t="151542" x="5124450" y="5834063"/>
          <p14:tracePt t="151549" x="5118100" y="5834063"/>
          <p14:tracePt t="151556" x="5111750" y="5827713"/>
          <p14:tracePt t="151564" x="5105400" y="5821363"/>
          <p14:tracePt t="151571" x="5086350" y="5815013"/>
          <p14:tracePt t="151586" x="5080000" y="5815013"/>
          <p14:tracePt t="151594" x="5075238" y="5810250"/>
          <p14:tracePt t="151602" x="5062538" y="5803900"/>
          <p14:tracePt t="151608" x="5056188" y="5803900"/>
          <p14:tracePt t="151616" x="5049838" y="5797550"/>
          <p14:tracePt t="151624" x="5043488" y="5797550"/>
          <p14:tracePt t="151631" x="5037138" y="5791200"/>
          <p14:tracePt t="151639" x="5019675" y="5772150"/>
          <p14:tracePt t="151654" x="5000625" y="5754688"/>
          <p14:tracePt t="151661" x="4981575" y="5735638"/>
          <p14:tracePt t="151669" x="4964113" y="5722938"/>
          <p14:tracePt t="151676" x="4945063" y="5710238"/>
          <p14:tracePt t="151684" x="4932363" y="5699125"/>
          <p14:tracePt t="151691" x="4926013" y="5692775"/>
          <p14:tracePt t="151699" x="4908550" y="5686425"/>
          <p14:tracePt t="151706" x="4883150" y="5673725"/>
          <p14:tracePt t="151721" x="4870450" y="5667375"/>
          <p14:tracePt t="151729" x="4859338" y="5661025"/>
          <p14:tracePt t="151736" x="4846638" y="5654675"/>
          <p14:tracePt t="151744" x="4840288" y="5654675"/>
          <p14:tracePt t="151752" x="4821238" y="5654675"/>
          <p14:tracePt t="151758" x="4791075" y="5654675"/>
          <p14:tracePt t="151774" x="4784725" y="5649913"/>
          <p14:tracePt t="151781" x="4772025" y="5649913"/>
          <p14:tracePt t="151789" x="4759325" y="5649913"/>
          <p14:tracePt t="151796" x="4748213" y="5649913"/>
          <p14:tracePt t="151804" x="4735513" y="5643563"/>
          <p14:tracePt t="151811" x="4729163" y="5643563"/>
          <p14:tracePt t="151819" x="4722813" y="5643563"/>
          <p14:tracePt t="151826" x="4710113" y="5643563"/>
          <p14:tracePt t="151834" x="4705350" y="5643563"/>
          <p14:tracePt t="151841" x="4699000" y="5637213"/>
          <p14:tracePt t="151849" x="4679950" y="5637213"/>
          <p14:tracePt t="151856" x="4667250" y="5630863"/>
          <p14:tracePt t="151864" x="4660900" y="5630863"/>
          <p14:tracePt t="151871" x="4649788" y="5624513"/>
          <p14:tracePt t="151879" x="4637088" y="5624513"/>
          <p14:tracePt t="151887" x="4630738" y="5618163"/>
          <p14:tracePt t="151893" x="4624388" y="5618163"/>
          <p14:tracePt t="151902" x="4624388" y="5611813"/>
          <p14:tracePt t="151917" x="4618038" y="5611813"/>
          <p14:tracePt t="151924" x="4611688" y="5605463"/>
          <p14:tracePt t="151931" x="4605338" y="5605463"/>
          <p14:tracePt t="151939" x="4598988" y="5605463"/>
          <p14:tracePt t="151946" x="4587875" y="5605463"/>
          <p14:tracePt t="151954" x="4575175" y="5605463"/>
          <p14:tracePt t="151976" x="4568825" y="5605463"/>
          <p14:tracePt t="152067" x="4562475" y="5605463"/>
          <p14:tracePt t="152202" x="4575175" y="5605463"/>
          <p14:tracePt t="152208" x="4594225" y="5605463"/>
          <p14:tracePt t="152215" x="4605338" y="5605463"/>
          <p14:tracePt t="152223" x="4618038" y="5605463"/>
          <p14:tracePt t="152231" x="4637088" y="5605463"/>
          <p14:tracePt t="152238" x="4660900" y="5605463"/>
          <p14:tracePt t="152246" x="4673600" y="5605463"/>
          <p14:tracePt t="152253" x="4705350" y="5605463"/>
          <p14:tracePt t="152261" x="4722813" y="5605463"/>
          <p14:tracePt t="152269" x="4735513" y="5605463"/>
          <p14:tracePt t="152277" x="4754563" y="5605463"/>
          <p14:tracePt t="152283" x="4778375" y="5605463"/>
          <p14:tracePt t="152291" x="4784725" y="5605463"/>
          <p14:tracePt t="152298" x="4810125" y="5605463"/>
          <p14:tracePt t="152306" x="4846638" y="5605463"/>
          <p14:tracePt t="152313" x="4876800" y="5605463"/>
          <p14:tracePt t="152321" x="4895850" y="5605463"/>
          <p14:tracePt t="152329" x="4919663" y="5605463"/>
          <p14:tracePt t="152336" x="4957763" y="5605463"/>
          <p14:tracePt t="152343" x="4970463" y="5605463"/>
          <p14:tracePt t="152352" x="5006975" y="5605463"/>
          <p14:tracePt t="152358" x="5037138" y="5605463"/>
          <p14:tracePt t="152366" x="5056188" y="5605463"/>
          <p14:tracePt t="152373" x="5075238" y="5611813"/>
          <p14:tracePt t="152381" x="5099050" y="5618163"/>
          <p14:tracePt t="152388" x="5111750" y="5618163"/>
          <p14:tracePt t="152396" x="5124450" y="5624513"/>
          <p14:tracePt t="152404" x="5141913" y="5624513"/>
          <p14:tracePt t="152411" x="5148263" y="5624513"/>
          <p14:tracePt t="152419" x="5154613" y="5630863"/>
          <p14:tracePt t="152426" x="5160963" y="5630863"/>
          <p14:tracePt t="152433" x="5180013" y="5630863"/>
          <p14:tracePt t="152441" x="5184775" y="5630863"/>
          <p14:tracePt t="152448" x="5203825" y="5630863"/>
          <p14:tracePt t="152456" x="5216525" y="5630863"/>
          <p14:tracePt t="152463" x="5222875" y="5630863"/>
          <p14:tracePt t="152471" x="5235575" y="5630863"/>
          <p14:tracePt t="152478" x="5253038" y="5630863"/>
          <p14:tracePt t="152486" x="5259388" y="5630863"/>
          <p14:tracePt t="152493" x="5265738" y="5630863"/>
          <p14:tracePt t="152500" x="5272088" y="5630863"/>
          <p14:tracePt t="152507" x="5278438" y="5630863"/>
          <p14:tracePt t="152515" x="5289550" y="5630863"/>
          <p14:tracePt t="152531" x="5302250" y="5630863"/>
          <p14:tracePt t="152538" x="5314950" y="5630863"/>
          <p14:tracePt t="152546" x="5340350" y="5630863"/>
          <p14:tracePt t="152554" x="5357813" y="5630863"/>
          <p14:tracePt t="152561" x="5364163" y="5630863"/>
          <p14:tracePt t="152570" x="5376863" y="5630863"/>
          <p14:tracePt t="152576" x="5395913" y="5630863"/>
          <p14:tracePt t="152585" x="5400675" y="5630863"/>
          <p14:tracePt t="152591" x="5413375" y="5630863"/>
          <p14:tracePt t="152599" x="5426075" y="5630863"/>
          <p14:tracePt t="152606" x="5432425" y="5630863"/>
          <p14:tracePt t="152614" x="5449888" y="5630863"/>
          <p14:tracePt t="152622" x="5462588" y="5630863"/>
          <p14:tracePt t="152637" x="5468938" y="5630863"/>
          <p14:tracePt t="153530" x="5468938" y="5637213"/>
          <p14:tracePt t="153552" x="5468938" y="5643563"/>
          <p14:tracePt t="153597" x="5468938" y="5649913"/>
          <p14:tracePt t="153604" x="5487988" y="5649913"/>
          <p14:tracePt t="153612" x="5500688" y="5649913"/>
          <p14:tracePt t="153620" x="5530850" y="5649913"/>
          <p14:tracePt t="153627" x="5567363" y="5649913"/>
          <p14:tracePt t="153634" x="5592763" y="5649913"/>
          <p14:tracePt t="153642" x="5641975" y="5649913"/>
          <p14:tracePt t="153650" x="5703888" y="5637213"/>
          <p14:tracePt t="153657" x="5759450" y="5630863"/>
          <p14:tracePt t="153664" x="5783263" y="5624513"/>
          <p14:tracePt t="153672" x="5815013" y="5605463"/>
          <p14:tracePt t="153679" x="5870575" y="5588000"/>
          <p14:tracePt t="153688" x="5888038" y="5575300"/>
          <p14:tracePt t="153694" x="5930900" y="5526088"/>
          <p14:tracePt t="153704" x="5999163" y="5464175"/>
          <p14:tracePt t="153709" x="6035675" y="5434013"/>
          <p14:tracePt t="153717" x="6103938" y="5340350"/>
          <p14:tracePt t="153723" x="6196013" y="5218113"/>
          <p14:tracePt t="153731" x="6234113" y="5149850"/>
          <p14:tracePt t="153738" x="6313488" y="5013325"/>
          <p14:tracePt t="153746" x="6375400" y="4829175"/>
          <p14:tracePt t="153753" x="6424613" y="4699000"/>
          <p14:tracePt t="153761" x="6430963" y="4649788"/>
          <p14:tracePt t="153769" x="6430963" y="4440238"/>
          <p14:tracePt t="153775" x="6405563" y="4329113"/>
          <p14:tracePt t="153783" x="6388100" y="4279900"/>
          <p14:tracePt t="153791" x="6319838" y="4144963"/>
          <p14:tracePt t="153798" x="6165850" y="3890963"/>
          <p14:tracePt t="153806" x="6103938" y="3824288"/>
          <p14:tracePt t="153813" x="5980113" y="3644900"/>
          <p14:tracePt t="153821" x="5826125" y="3484563"/>
          <p14:tracePt t="153828" x="5802313" y="3441700"/>
          <p14:tracePt t="153836" x="5715000" y="3330575"/>
          <p14:tracePt t="153843" x="5629275" y="3187700"/>
          <p14:tracePt t="153851" x="5567363" y="3065463"/>
          <p14:tracePt t="153858" x="5543550" y="3033713"/>
          <p14:tracePt t="153866" x="5481638" y="2928938"/>
          <p14:tracePt t="153874" x="5432425" y="2849563"/>
          <p14:tracePt t="153881" x="5395913" y="2806700"/>
          <p14:tracePt t="153889" x="5345113" y="2751138"/>
          <p14:tracePt t="153905" x="5253038" y="2646363"/>
          <p14:tracePt t="153911" x="5184775" y="2590800"/>
          <p14:tracePt t="153920" x="5105400" y="2541588"/>
          <p14:tracePt t="153926" x="5075238" y="2516188"/>
          <p14:tracePt t="153934" x="4981575" y="2466975"/>
          <p14:tracePt t="153941" x="4902200" y="2411413"/>
          <p14:tracePt t="153949" x="4852988" y="2386013"/>
          <p14:tracePt t="153964" x="4679950" y="2306638"/>
          <p14:tracePt t="153972" x="4594225" y="2270125"/>
          <p14:tracePt t="153979" x="4568825" y="2251075"/>
          <p14:tracePt t="153987" x="4513263" y="2225675"/>
          <p14:tracePt t="153994" x="4470400" y="2214563"/>
          <p14:tracePt t="154001" x="4427538" y="2182813"/>
          <p14:tracePt t="154009" x="4384675" y="2159000"/>
          <p14:tracePt t="154016" x="4340225" y="2152650"/>
          <p14:tracePt t="154024" x="4322763" y="2146300"/>
          <p14:tracePt t="154031" x="4273550" y="2133600"/>
          <p14:tracePt t="154041" x="4211638" y="2127250"/>
          <p14:tracePt t="154046" x="4179888" y="2120900"/>
          <p14:tracePt t="154054" x="4094163" y="2120900"/>
          <p14:tracePt t="154061" x="4008438" y="2120900"/>
          <p14:tracePt t="154070" x="3983038" y="2120900"/>
          <p14:tracePt t="154076" x="3903663" y="2109788"/>
          <p14:tracePt t="154084" x="3816350" y="2103438"/>
          <p14:tracePt t="154091" x="3743325" y="2090738"/>
          <p14:tracePt t="154099" x="3687763" y="2071688"/>
          <p14:tracePt t="154107" x="3600450" y="2054225"/>
          <p14:tracePt t="154114" x="3508375" y="2022475"/>
          <p14:tracePt t="154123" x="3471863" y="2009775"/>
          <p14:tracePt t="154129" x="3367088" y="1966913"/>
          <p14:tracePt t="154137" x="3273425" y="1905000"/>
          <p14:tracePt t="154144" x="3230563" y="1881188"/>
          <p14:tracePt t="154151" x="3132138" y="1838325"/>
          <p14:tracePt t="154159" x="3063875" y="1812925"/>
          <p14:tracePt t="154166" x="3033713" y="1795463"/>
          <p14:tracePt t="154174" x="3003550" y="1782763"/>
          <p14:tracePt t="154181" x="2990850" y="1782763"/>
          <p14:tracePt t="154189" x="2978150" y="1776413"/>
          <p14:tracePt t="154196" x="2965450" y="1770063"/>
          <p14:tracePt t="154204" x="2952750" y="1763713"/>
          <p14:tracePt t="154211" x="2947988" y="1763713"/>
          <p14:tracePt t="154220" x="2941638" y="1763713"/>
          <p14:tracePt t="154226" x="2935288" y="1763713"/>
          <p14:tracePt t="154234" x="2928938" y="1757363"/>
          <p14:tracePt t="154241" x="2922588" y="1757363"/>
          <p14:tracePt t="154249" x="2903538" y="1757363"/>
          <p14:tracePt t="154256" x="2892425" y="1751013"/>
          <p14:tracePt t="154264" x="2886075" y="1751013"/>
          <p14:tracePt t="154272" x="2867025" y="1751013"/>
          <p14:tracePt t="154279" x="2843213" y="1751013"/>
          <p14:tracePt t="154287" x="2836863" y="1744663"/>
          <p14:tracePt t="154294" x="2817813" y="1744663"/>
          <p14:tracePt t="154301" x="2798763" y="1744663"/>
          <p14:tracePt t="154309" x="2787650" y="1744663"/>
          <p14:tracePt t="154316" x="2762250" y="1739900"/>
          <p14:tracePt t="154324" x="2743200" y="1739900"/>
          <p14:tracePt t="154331" x="2725738" y="1739900"/>
          <p14:tracePt t="154339" x="2706688" y="1733550"/>
          <p14:tracePt t="154346" x="2676525" y="1733550"/>
          <p14:tracePt t="154354" x="2638425" y="1727200"/>
          <p14:tracePt t="154361" x="2627313" y="1727200"/>
          <p14:tracePt t="154370" x="2608263" y="1714500"/>
          <p14:tracePt t="154376" x="2578100" y="1708150"/>
          <p14:tracePt t="154384" x="2565400" y="1708150"/>
          <p14:tracePt t="154392" x="2540000" y="1701800"/>
          <p14:tracePt t="154399" x="2527300" y="1701800"/>
          <p14:tracePt t="154407" x="2516188" y="1695450"/>
          <p14:tracePt t="154422" x="2466975" y="1689100"/>
          <p14:tracePt t="154429" x="2435225" y="1689100"/>
          <p14:tracePt t="154437" x="2428875" y="1689100"/>
          <p14:tracePt t="154444" x="2422525" y="1689100"/>
          <p14:tracePt t="154451" x="2417763" y="1689100"/>
          <p14:tracePt t="154534" x="2411413" y="1689100"/>
          <p14:tracePt t="154820" x="2422525" y="1695450"/>
          <p14:tracePt t="154828" x="2428875" y="1695450"/>
          <p14:tracePt t="154834" x="2428875" y="1701800"/>
          <p14:tracePt t="154842" x="2441575" y="1708150"/>
          <p14:tracePt t="154849" x="2447925" y="1708150"/>
          <p14:tracePt t="154857" x="2460625" y="1708150"/>
          <p14:tracePt t="154864" x="2478088" y="1714500"/>
          <p14:tracePt t="154872" x="2490788" y="1714500"/>
          <p14:tracePt t="154901" x="2601913" y="1727200"/>
          <p14:tracePt t="154903" x="2638425" y="1727200"/>
          <p14:tracePt t="154910" x="2676525" y="1727200"/>
          <p14:tracePt t="154917" x="2713038" y="1727200"/>
          <p14:tracePt t="154924" x="2732088" y="1727200"/>
          <p14:tracePt t="154932" x="2762250" y="1727200"/>
          <p14:tracePt t="154940" x="2787650" y="1727200"/>
          <p14:tracePt t="154947" x="2817813" y="1727200"/>
          <p14:tracePt t="154954" x="2843213" y="1727200"/>
          <p14:tracePt t="154962" x="2892425" y="1727200"/>
          <p14:tracePt t="154969" x="2909888" y="1733550"/>
          <p14:tracePt t="154978" x="2959100" y="1733550"/>
          <p14:tracePt t="154984" x="3021013" y="1733550"/>
          <p14:tracePt t="154992" x="3082925" y="1733550"/>
          <p14:tracePt t="154999" x="3101975" y="1733550"/>
          <p14:tracePt t="155007" x="3157538" y="1733550"/>
          <p14:tracePt t="155014" x="3200400" y="1739900"/>
          <p14:tracePt t="155022" x="3217863" y="1739900"/>
          <p14:tracePt t="155030" x="3249613" y="1739900"/>
          <p14:tracePt t="155037" x="3273425" y="1739900"/>
          <p14:tracePt t="155045" x="3311525" y="1739900"/>
          <p14:tracePt t="155052" x="3328988" y="1739900"/>
          <p14:tracePt t="155061" x="3378200" y="1739900"/>
          <p14:tracePt t="155067" x="3397250" y="1739900"/>
          <p14:tracePt t="155074" x="3446463" y="1739900"/>
          <p14:tracePt t="155082" x="3482975" y="1739900"/>
          <p14:tracePt t="155090" x="3502025" y="1739900"/>
          <p14:tracePt t="155097" x="3538538" y="1739900"/>
          <p14:tracePt t="155104" x="3563938" y="1739900"/>
          <p14:tracePt t="155111" x="3594100" y="1739900"/>
          <p14:tracePt t="155119" x="3613150" y="1739900"/>
          <p14:tracePt t="155128" x="3632200" y="1739900"/>
          <p14:tracePt t="155134" x="3643313" y="1739900"/>
          <p14:tracePt t="155142" x="3649663" y="1739900"/>
          <p14:tracePt t="155149" x="3668713" y="1739900"/>
          <p14:tracePt t="155157" x="3681413" y="1739900"/>
          <p14:tracePt t="155164" x="3687763" y="1739900"/>
          <p14:tracePt t="158775" x="3668713" y="1744663"/>
          <p14:tracePt t="158777" x="3656013" y="1757363"/>
          <p14:tracePt t="158782" x="3625850" y="1789113"/>
          <p14:tracePt t="158787" x="3600450" y="1849438"/>
          <p14:tracePt t="158794" x="3594100" y="1868488"/>
          <p14:tracePt t="158802" x="3576638" y="1887538"/>
          <p14:tracePt t="158810" x="3557588" y="1930400"/>
          <p14:tracePt t="158817" x="3544888" y="1943100"/>
          <p14:tracePt t="158824" x="3527425" y="1985963"/>
          <p14:tracePt t="158832" x="3502025" y="2028825"/>
          <p14:tracePt t="158839" x="3495675" y="2054225"/>
          <p14:tracePt t="158847" x="3459163" y="2109788"/>
          <p14:tracePt t="158854" x="3422650" y="2176463"/>
          <p14:tracePt t="158862" x="3390900" y="2244725"/>
          <p14:tracePt t="158869" x="3373438" y="2263775"/>
          <p14:tracePt t="158877" x="3341688" y="2343150"/>
          <p14:tracePt t="158885" x="3305175" y="2411413"/>
          <p14:tracePt t="158891" x="3286125" y="2454275"/>
          <p14:tracePt t="158898" x="3255963" y="2516188"/>
          <p14:tracePt t="158906" x="3230563" y="2584450"/>
          <p14:tracePt t="158915" x="3224213" y="2614613"/>
          <p14:tracePt t="158921" x="3206750" y="2676525"/>
          <p14:tracePt t="158929" x="3175000" y="2744788"/>
          <p14:tracePt t="158936" x="3168650" y="2781300"/>
          <p14:tracePt t="158944" x="3138488" y="2862263"/>
          <p14:tracePt t="158951" x="3119438" y="2917825"/>
          <p14:tracePt t="158959" x="3101975" y="2960688"/>
          <p14:tracePt t="158966" x="3070225" y="3059113"/>
          <p14:tracePt t="158974" x="3046413" y="3157538"/>
          <p14:tracePt t="158981" x="3014663" y="3249613"/>
          <p14:tracePt t="158989" x="3003550" y="3287713"/>
          <p14:tracePt t="158996" x="2984500" y="3398838"/>
          <p14:tracePt t="159004" x="2965450" y="3527425"/>
          <p14:tracePt t="159011" x="2952750" y="3576638"/>
          <p14:tracePt t="159019" x="2935288" y="3663950"/>
          <p14:tracePt t="159026" x="2916238" y="3786188"/>
          <p14:tracePt t="159034" x="2909888" y="3830638"/>
          <p14:tracePt t="159041" x="2897188" y="3929063"/>
          <p14:tracePt t="159049" x="2879725" y="4040188"/>
          <p14:tracePt t="159056" x="2867025" y="4095750"/>
          <p14:tracePt t="159065" x="2847975" y="4230688"/>
          <p14:tracePt t="159071" x="2824163" y="4354513"/>
          <p14:tracePt t="159079" x="2817813" y="4465638"/>
          <p14:tracePt t="159086" x="2817813" y="4527550"/>
          <p14:tracePt t="159094" x="2817813" y="4662488"/>
          <p14:tracePt t="159101" x="2817813" y="4797425"/>
          <p14:tracePt t="159109" x="2817813" y="4859338"/>
          <p14:tracePt t="159116" x="2817813" y="4983163"/>
          <p14:tracePt t="159124" x="2817813" y="5081588"/>
          <p14:tracePt t="159131" x="2817813" y="5130800"/>
          <p14:tracePt t="159139" x="2817813" y="5180013"/>
          <p14:tracePt t="159146" x="2817813" y="5267325"/>
          <p14:tracePt t="159154" x="2817813" y="5297488"/>
          <p14:tracePt t="159161" x="2817813" y="5384800"/>
          <p14:tracePt t="159169" x="2817813" y="5470525"/>
          <p14:tracePt t="159176" x="2817813" y="5494338"/>
          <p14:tracePt t="159184" x="2817813" y="5581650"/>
          <p14:tracePt t="159191" x="2817813" y="5667375"/>
          <p14:tracePt t="159199" x="2817813" y="5754688"/>
          <p14:tracePt t="159206" x="2817813" y="5784850"/>
          <p14:tracePt t="159215" x="2817813" y="5840413"/>
          <p14:tracePt t="159221" x="2817813" y="5915025"/>
          <p14:tracePt t="159229" x="2817813" y="5938838"/>
          <p14:tracePt t="159236" x="2817813" y="5988050"/>
          <p14:tracePt t="159244" x="2817813" y="6026150"/>
          <p14:tracePt t="159251" x="2817813" y="6056313"/>
          <p14:tracePt t="159259" x="2817813" y="6099175"/>
          <p14:tracePt t="159266" x="2817813" y="6148388"/>
          <p14:tracePt t="159274" x="2817813" y="6173788"/>
          <p14:tracePt t="159282" x="2817813" y="6197600"/>
          <p14:tracePt t="159289" x="2817813" y="6229350"/>
          <p14:tracePt t="159296" x="2817813" y="6246813"/>
          <p14:tracePt t="159304" x="2817813" y="6253163"/>
          <p14:tracePt t="159311" x="2817813" y="6278563"/>
          <p14:tracePt t="159319" x="2817813" y="6302375"/>
          <p14:tracePt t="159326" x="2817813" y="6315075"/>
          <p14:tracePt t="159334" x="2817813" y="6346825"/>
          <p14:tracePt t="159341" x="2817813" y="6364288"/>
          <p14:tracePt t="159349" x="2817813" y="6376988"/>
          <p14:tracePt t="159356" x="2817813" y="6402388"/>
          <p14:tracePt t="159365" x="2817813" y="6413500"/>
          <p14:tracePt t="159371" x="2817813" y="6419850"/>
          <p14:tracePt t="159379" x="2817813" y="6432550"/>
          <p14:tracePt t="159386" x="2817813" y="6451600"/>
          <p14:tracePt t="159545" x="2824163" y="6451600"/>
          <p14:tracePt t="159552" x="2830513" y="6445250"/>
          <p14:tracePt t="159560" x="2830513" y="6438900"/>
          <p14:tracePt t="159574" x="2830513" y="64325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B3701-20D6-024B-B017-302DA331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51079"/>
          </a:xfrm>
        </p:spPr>
        <p:txBody>
          <a:bodyPr/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基本寄存器</a:t>
            </a:r>
          </a:p>
        </p:txBody>
      </p:sp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" y="1686770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buClr>
                <a:srgbClr val="FF0000"/>
              </a:buClr>
              <a:buSzPct val="80000"/>
            </a:pP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9A6885B4-EBD4-934D-869E-98F696751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416205"/>
            <a:ext cx="7886700" cy="1338146"/>
          </a:xfrm>
        </p:spPr>
        <p:txBody>
          <a:bodyPr>
            <a:normAutofit/>
          </a:bodyPr>
          <a:lstStyle/>
          <a:p>
            <a:pPr marL="492125" indent="-492125" algn="just" defTabSz="9588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根据“触发器和锁存器”一节的分析，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FPGA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中寄存器最好用触发器来实现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6146">
            <a:extLst>
              <a:ext uri="{FF2B5EF4-FFF2-40B4-BE49-F238E27FC236}">
                <a16:creationId xmlns:a16="http://schemas.microsoft.com/office/drawing/2014/main" id="{3EDD1232-1C24-1346-B048-5B4CE7F15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859682"/>
            <a:ext cx="7886700" cy="361088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register(clk, rst_n, en, d, q);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parameter WIDTH = 8;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clk, rst_n, en;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[WIDTH-1:0] d;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output reg [WIDTH-1:0] q;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always @(posedge clk)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(!rst_n) q &lt;=0;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 if (en) q &lt;= d;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57E16EF-C7DB-463F-A71D-587E0870C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2314"/>
      </p:ext>
    </p:extLst>
  </p:cSld>
  <p:clrMapOvr>
    <a:masterClrMapping/>
  </p:clrMapOvr>
  <p:transition advTm="1279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364" x="2830513" y="6346825"/>
          <p14:tracePt t="29368" x="2836863" y="6334125"/>
          <p14:tracePt t="29369" x="2867025" y="6272213"/>
          <p14:tracePt t="29373" x="2903538" y="6180138"/>
          <p14:tracePt t="29381" x="2903538" y="6167438"/>
          <p14:tracePt t="29389" x="2909888" y="6148388"/>
          <p14:tracePt t="29396" x="2916238" y="6111875"/>
          <p14:tracePt t="29404" x="2916238" y="6099175"/>
          <p14:tracePt t="29411" x="2916238" y="6062663"/>
          <p14:tracePt t="29419" x="2922588" y="6030913"/>
          <p14:tracePt t="29426" x="2922588" y="6013450"/>
          <p14:tracePt t="29435" x="2922588" y="5988050"/>
          <p14:tracePt t="29441" x="2928938" y="5957888"/>
          <p14:tracePt t="29450" x="2928938" y="5938838"/>
          <p14:tracePt t="29457" x="2941638" y="5902325"/>
          <p14:tracePt t="29464" x="2947988" y="5859463"/>
          <p14:tracePt t="29472" x="2947988" y="5840413"/>
          <p14:tracePt t="29480" x="2965450" y="5791200"/>
          <p14:tracePt t="29488" x="2971800" y="5748338"/>
          <p14:tracePt t="29494" x="2971800" y="5722938"/>
          <p14:tracePt t="29501" x="2990850" y="5673725"/>
          <p14:tracePt t="29509" x="3008313" y="5599113"/>
          <p14:tracePt t="29517" x="3027363" y="5507038"/>
          <p14:tracePt t="29524" x="3040063" y="5489575"/>
          <p14:tracePt t="29532" x="3046413" y="5438775"/>
          <p14:tracePt t="29539" x="3063875" y="5395913"/>
          <p14:tracePt t="29546" x="3070225" y="5359400"/>
          <p14:tracePt t="29554" x="3101975" y="5303838"/>
          <p14:tracePt t="29562" x="3108325" y="5254625"/>
          <p14:tracePt t="29569" x="3113088" y="5224463"/>
          <p14:tracePt t="29576" x="3125788" y="5162550"/>
          <p14:tracePt t="29585" x="3125788" y="5087938"/>
          <p14:tracePt t="29592" x="3125788" y="5057775"/>
          <p14:tracePt t="29600" x="3125788" y="5002213"/>
          <p14:tracePt t="29607" x="3125788" y="4964113"/>
          <p14:tracePt t="29615" x="3125788" y="4940300"/>
          <p14:tracePt t="29622" x="3108325" y="4914900"/>
          <p14:tracePt t="29630" x="3082925" y="4859338"/>
          <p14:tracePt t="29637" x="3046413" y="4803775"/>
          <p14:tracePt t="29645" x="3033713" y="4779963"/>
          <p14:tracePt t="29653" x="2990850" y="4724400"/>
          <p14:tracePt t="29660" x="2952750" y="4675188"/>
          <p14:tracePt t="29668" x="2941638" y="4656138"/>
          <p14:tracePt t="29675" x="2916238" y="4606925"/>
          <p14:tracePt t="29683" x="2886075" y="4551363"/>
          <p14:tracePt t="29690" x="2879725" y="4532313"/>
          <p14:tracePt t="29697" x="2854325" y="4471988"/>
          <p14:tracePt t="29705" x="2830513" y="4427538"/>
          <p14:tracePt t="29712" x="2811463" y="4397375"/>
          <p14:tracePt t="29720" x="2787650" y="4367213"/>
          <p14:tracePt t="29727" x="2774950" y="4322763"/>
          <p14:tracePt t="29735" x="2738438" y="4279900"/>
          <p14:tracePt t="29742" x="2725738" y="4260850"/>
          <p14:tracePt t="29750" x="2700338" y="4211638"/>
          <p14:tracePt t="29757" x="2670175" y="4156075"/>
          <p14:tracePt t="29765" x="2657475" y="4125913"/>
          <p14:tracePt t="29772" x="2620963" y="4070350"/>
          <p14:tracePt t="29779" x="2582863" y="4014788"/>
          <p14:tracePt t="29788" x="2571750" y="3995738"/>
          <p14:tracePt t="29795" x="2527300" y="3940175"/>
          <p14:tracePt t="29802" x="2478088" y="3897313"/>
          <p14:tracePt t="29809" x="2466975" y="3879850"/>
          <p14:tracePt t="29817" x="2422525" y="3835400"/>
          <p14:tracePt t="29824" x="2405063" y="3811588"/>
          <p14:tracePt t="29832" x="2386013" y="3798888"/>
          <p14:tracePt t="29840" x="2343150" y="3768725"/>
          <p14:tracePt t="29847" x="2324100" y="3756025"/>
          <p14:tracePt t="29855" x="2312988" y="3749675"/>
          <p14:tracePt t="29862" x="2312988" y="3743325"/>
          <p14:tracePt t="29870" x="2300288" y="3736975"/>
          <p14:tracePt t="29886" x="2281238" y="3719513"/>
          <p14:tracePt t="29892" x="2274888" y="3713163"/>
          <p14:tracePt t="29900" x="2268538" y="3706813"/>
          <p14:tracePt t="29907" x="2262188" y="3700463"/>
          <p14:tracePt t="29915" x="2244725" y="3687763"/>
          <p14:tracePt t="29922" x="2232025" y="3681413"/>
          <p14:tracePt t="29930" x="2219325" y="3675063"/>
          <p14:tracePt t="29938" x="2201863" y="3670300"/>
          <p14:tracePt t="29945" x="2176463" y="3657600"/>
          <p14:tracePt t="29952" x="2157413" y="3651250"/>
          <p14:tracePt t="29959" x="2139950" y="3644900"/>
          <p14:tracePt t="29966" x="2127250" y="3632200"/>
          <p14:tracePt t="29974" x="2114550" y="3625850"/>
          <p14:tracePt t="29982" x="2108200" y="3625850"/>
          <p14:tracePt t="29990" x="2090738" y="3614738"/>
          <p14:tracePt t="29997" x="2084388" y="3608388"/>
          <p14:tracePt t="30005" x="2078038" y="3595688"/>
          <p14:tracePt t="30012" x="2058988" y="3589338"/>
          <p14:tracePt t="30020" x="2052638" y="3582988"/>
          <p14:tracePt t="30118" x="2052638" y="3595688"/>
          <p14:tracePt t="30133" x="2052638" y="3602038"/>
          <p14:tracePt t="30140" x="2052638" y="3608388"/>
          <p14:tracePt t="30148" x="2052638" y="3619500"/>
          <p14:tracePt t="30156" x="2052638" y="3625850"/>
          <p14:tracePt t="30163" x="2052638" y="3638550"/>
          <p14:tracePt t="30170" x="2052638" y="3644900"/>
          <p14:tracePt t="30613" x="2046288" y="3638550"/>
          <p14:tracePt t="30621" x="2041525" y="3632200"/>
          <p14:tracePt t="30628" x="2035175" y="3625850"/>
          <p14:tracePt t="30635" x="2028825" y="3614738"/>
          <p14:tracePt t="30756" x="2052638" y="3632200"/>
          <p14:tracePt t="30763" x="2097088" y="3670300"/>
          <p14:tracePt t="30771" x="2176463" y="3706813"/>
          <p14:tracePt t="30778" x="2195513" y="3713163"/>
          <p14:tracePt t="30785" x="2212975" y="3730625"/>
          <p14:tracePt t="30800" x="2219325" y="3730625"/>
          <p14:tracePt t="30808" x="2219325" y="3736975"/>
          <p14:tracePt t="30823" x="2225675" y="3736975"/>
          <p14:tracePt t="30830" x="2232025" y="3743325"/>
          <p14:tracePt t="30868" x="2238375" y="3743325"/>
          <p14:tracePt t="30927" x="2238375" y="3736975"/>
          <p14:tracePt t="30942" x="2238375" y="3730625"/>
          <p14:tracePt t="30973" x="2238375" y="3724275"/>
          <p14:tracePt t="30980" x="2238375" y="3719513"/>
          <p14:tracePt t="30988" x="2238375" y="3706813"/>
          <p14:tracePt t="30995" x="2238375" y="3694113"/>
          <p14:tracePt t="31005" x="2238375" y="3687763"/>
          <p14:tracePt t="31019" x="2244725" y="3681413"/>
          <p14:tracePt t="31025" x="2244725" y="3675063"/>
          <p14:tracePt t="31033" x="2244725" y="3657600"/>
          <p14:tracePt t="31041" x="2244725" y="3638550"/>
          <p14:tracePt t="31048" x="2244725" y="3625850"/>
          <p14:tracePt t="31056" x="2244725" y="3614738"/>
          <p14:tracePt t="31063" x="2251075" y="3602038"/>
          <p14:tracePt t="31071" x="2257425" y="3582988"/>
          <p14:tracePt t="31078" x="2262188" y="3576638"/>
          <p14:tracePt t="31086" x="2268538" y="3563938"/>
          <p14:tracePt t="31092" x="2274888" y="3559175"/>
          <p14:tracePt t="31100" x="2274888" y="3546475"/>
          <p14:tracePt t="31107" x="2281238" y="3546475"/>
          <p14:tracePt t="31115" x="2281238" y="3540125"/>
          <p14:tracePt t="31123" x="2287588" y="3540125"/>
          <p14:tracePt t="31137" x="2287588" y="3533775"/>
          <p14:tracePt t="31145" x="2287588" y="3527425"/>
          <p14:tracePt t="31153" x="2287588" y="3521075"/>
          <p14:tracePt t="31160" x="2287588" y="3514725"/>
          <p14:tracePt t="31167" x="2287588" y="3509963"/>
          <p14:tracePt t="31182" x="2287588" y="3503613"/>
          <p14:tracePt t="31190" x="2293938" y="3503613"/>
          <p14:tracePt t="31205" x="2293938" y="3497263"/>
          <p14:tracePt t="31220" x="2293938" y="3490913"/>
          <p14:tracePt t="31227" x="2293938" y="3484563"/>
          <p14:tracePt t="31235" x="2293938" y="3478213"/>
          <p14:tracePt t="31250" x="2293938" y="3471863"/>
          <p14:tracePt t="31257" x="2293938" y="3459163"/>
          <p14:tracePt t="31272" x="2293938" y="3454400"/>
          <p14:tracePt t="31280" x="2293938" y="3448050"/>
          <p14:tracePt t="31287" x="2293938" y="3441700"/>
          <p14:tracePt t="31303" x="2293938" y="3435350"/>
          <p14:tracePt t="31309" x="2293938" y="3429000"/>
          <p14:tracePt t="31334" x="2287588" y="3422650"/>
          <p14:tracePt t="31348" x="2287588" y="3416300"/>
          <p14:tracePt t="31363" x="2281238" y="3409950"/>
          <p14:tracePt t="31377" x="2274888" y="3403600"/>
          <p14:tracePt t="31385" x="2268538" y="3398838"/>
          <p14:tracePt t="31400" x="2268538" y="3392488"/>
          <p14:tracePt t="31408" x="2262188" y="3392488"/>
          <p14:tracePt t="31415" x="2251075" y="3379788"/>
          <p14:tracePt t="31423" x="2244725" y="3379788"/>
          <p14:tracePt t="31430" x="2238375" y="3379788"/>
          <p14:tracePt t="31438" x="2232025" y="3373438"/>
          <p14:tracePt t="31445" x="2225675" y="3367088"/>
          <p14:tracePt t="31454" x="2212975" y="3360738"/>
          <p14:tracePt t="31460" x="2201863" y="3354388"/>
          <p14:tracePt t="31468" x="2201863" y="3348038"/>
          <p14:tracePt t="31475" x="2189163" y="3343275"/>
          <p14:tracePt t="31483" x="2176463" y="3336925"/>
          <p14:tracePt t="31490" x="2163763" y="3336925"/>
          <p14:tracePt t="31497" x="2157413" y="3330575"/>
          <p14:tracePt t="31505" x="2152650" y="3324225"/>
          <p14:tracePt t="31513" x="2133600" y="3317875"/>
          <p14:tracePt t="31521" x="2127250" y="3317875"/>
          <p14:tracePt t="31528" x="2120900" y="3317875"/>
          <p14:tracePt t="31535" x="2120900" y="3311525"/>
          <p14:tracePt t="31542" x="2114550" y="3311525"/>
          <p14:tracePt t="31550" x="2108200" y="3305175"/>
          <p14:tracePt t="31557" x="2101850" y="3305175"/>
          <p14:tracePt t="31565" x="2097088" y="3298825"/>
          <p14:tracePt t="31574" x="2090738" y="3298825"/>
          <p14:tracePt t="31580" x="2084388" y="3298825"/>
          <p14:tracePt t="31595" x="2078038" y="3294063"/>
          <p14:tracePt t="31604" x="2071688" y="3294063"/>
          <p14:tracePt t="31610" x="2058988" y="3294063"/>
          <p14:tracePt t="31618" x="2052638" y="3294063"/>
          <p14:tracePt t="31625" x="2046288" y="3294063"/>
          <p14:tracePt t="31633" x="2041525" y="3294063"/>
          <p14:tracePt t="31640" x="2041525" y="3287713"/>
          <p14:tracePt t="31648" x="2035175" y="3287713"/>
          <p14:tracePt t="31656" x="2028825" y="3287713"/>
          <p14:tracePt t="31662" x="2022475" y="3281363"/>
          <p14:tracePt t="31671" x="2016125" y="3281363"/>
          <p14:tracePt t="31685" x="2009775" y="3281363"/>
          <p14:tracePt t="31701" x="2003425" y="3281363"/>
          <p14:tracePt t="31715" x="2003425" y="3275013"/>
          <p14:tracePt t="31723" x="1997075" y="3275013"/>
          <p14:tracePt t="31730" x="1992313" y="3275013"/>
          <p14:tracePt t="31738" x="1992313" y="3268663"/>
          <p14:tracePt t="31745" x="1979613" y="3268663"/>
          <p14:tracePt t="31754" x="1973263" y="3262313"/>
          <p14:tracePt t="31760" x="1973263" y="3255963"/>
          <p14:tracePt t="31768" x="1966913" y="3255963"/>
          <p14:tracePt t="31784" x="1966913" y="3249613"/>
          <p14:tracePt t="31790" x="1960563" y="3249613"/>
          <p14:tracePt t="31798" x="1954213" y="3249613"/>
          <p14:tracePt t="31813" x="1954213" y="3243263"/>
          <p14:tracePt t="32270" x="1960563" y="3243263"/>
          <p14:tracePt t="32278" x="2016125" y="3243263"/>
          <p14:tracePt t="32285" x="2028825" y="3243263"/>
          <p14:tracePt t="32294" x="2065338" y="3243263"/>
          <p14:tracePt t="32300" x="2101850" y="3243263"/>
          <p14:tracePt t="32308" x="2120900" y="3243263"/>
          <p14:tracePt t="32315" x="2170113" y="3243263"/>
          <p14:tracePt t="32323" x="2219325" y="3243263"/>
          <p14:tracePt t="32331" x="2232025" y="3243263"/>
          <p14:tracePt t="32338" x="2268538" y="3243263"/>
          <p14:tracePt t="32346" x="2300288" y="3249613"/>
          <p14:tracePt t="32353" x="2317750" y="3249613"/>
          <p14:tracePt t="32362" x="2336800" y="3255963"/>
          <p14:tracePt t="32368" x="2349500" y="3255963"/>
          <p14:tracePt t="32376" x="2355850" y="3255963"/>
          <p14:tracePt t="32383" x="2362200" y="3255963"/>
          <p14:tracePt t="32391" x="2366963" y="3255963"/>
          <p14:tracePt t="32398" x="2373313" y="3255963"/>
          <p14:tracePt t="32638" x="2379663" y="3262313"/>
          <p14:tracePt t="32646" x="2422525" y="3281363"/>
          <p14:tracePt t="32653" x="2471738" y="3281363"/>
          <p14:tracePt t="32661" x="2533650" y="3298825"/>
          <p14:tracePt t="32668" x="2559050" y="3298825"/>
          <p14:tracePt t="32676" x="2627313" y="3305175"/>
          <p14:tracePt t="32683" x="2687638" y="3317875"/>
          <p14:tracePt t="32691" x="2725738" y="3317875"/>
          <p14:tracePt t="32698" x="2774950" y="3317875"/>
          <p14:tracePt t="32706" x="2830513" y="3324225"/>
          <p14:tracePt t="32713" x="2854325" y="3324225"/>
          <p14:tracePt t="32720" x="2892425" y="3324225"/>
          <p14:tracePt t="32729" x="2922588" y="3324225"/>
          <p14:tracePt t="32735" x="2941638" y="3330575"/>
          <p14:tracePt t="32743" x="2952750" y="3330575"/>
          <p14:tracePt t="32750" x="2978150" y="3330575"/>
          <p14:tracePt t="32758" x="3008313" y="3330575"/>
          <p14:tracePt t="32765" x="3021013" y="3330575"/>
          <p14:tracePt t="32773" x="3040063" y="3330575"/>
          <p14:tracePt t="32780" x="3063875" y="3330575"/>
          <p14:tracePt t="32788" x="3070225" y="3330575"/>
          <p14:tracePt t="32796" x="3089275" y="3330575"/>
          <p14:tracePt t="32803" x="3101975" y="3330575"/>
          <p14:tracePt t="32811" x="3108325" y="3330575"/>
          <p14:tracePt t="32818" x="3113088" y="3330575"/>
          <p14:tracePt t="32826" x="3119438" y="3330575"/>
          <p14:tracePt t="32840" x="3125788" y="3330575"/>
          <p14:tracePt t="32855" x="3132138" y="3330575"/>
          <p14:tracePt t="32863" x="3138488" y="3330575"/>
          <p14:tracePt t="32870" x="3144838" y="3330575"/>
          <p14:tracePt t="32888" x="3157538" y="3330575"/>
          <p14:tracePt t="32893" x="3163888" y="3330575"/>
          <p14:tracePt t="32901" x="3168650" y="3330575"/>
          <p14:tracePt t="32908" x="3175000" y="3330575"/>
          <p14:tracePt t="32915" x="3181350" y="3330575"/>
          <p14:tracePt t="32923" x="3181350" y="3324225"/>
          <p14:tracePt t="32976" x="3181350" y="3317875"/>
          <p14:tracePt t="32990" x="3181350" y="3311525"/>
          <p14:tracePt t="33013" x="3181350" y="3305175"/>
          <p14:tracePt t="33029" x="3181350" y="3298825"/>
          <p14:tracePt t="33058" x="3181350" y="3294063"/>
          <p14:tracePt t="33065" x="3175000" y="3294063"/>
          <p14:tracePt t="33696" x="3187700" y="3294063"/>
          <p14:tracePt t="33702" x="3236913" y="3294063"/>
          <p14:tracePt t="33709" x="3262313" y="3294063"/>
          <p14:tracePt t="33716" x="3292475" y="3294063"/>
          <p14:tracePt t="33724" x="3305175" y="3294063"/>
          <p14:tracePt t="33732" x="3328988" y="3294063"/>
          <p14:tracePt t="33740" x="3348038" y="3294063"/>
          <p14:tracePt t="33747" x="3373438" y="3294063"/>
          <p14:tracePt t="33755" x="3378200" y="3294063"/>
          <p14:tracePt t="33763" x="3390900" y="3294063"/>
          <p14:tracePt t="42601" x="3459163" y="3311525"/>
          <p14:tracePt t="42603" x="3495675" y="3317875"/>
          <p14:tracePt t="42606" x="3544888" y="3330575"/>
          <p14:tracePt t="42609" x="3662363" y="3336925"/>
          <p14:tracePt t="42614" x="3798888" y="3343275"/>
          <p14:tracePt t="42621" x="3816350" y="3343275"/>
          <p14:tracePt t="42628" x="3848100" y="3343275"/>
          <p14:tracePt t="42636" x="3865563" y="3354388"/>
          <p14:tracePt t="42644" x="3884613" y="3354388"/>
          <p14:tracePt t="42659" x="3921125" y="3354388"/>
          <p14:tracePt t="42666" x="3940175" y="3354388"/>
          <p14:tracePt t="42675" x="3952875" y="3354388"/>
          <p14:tracePt t="42681" x="3970338" y="3354388"/>
          <p14:tracePt t="42689" x="3983038" y="3354388"/>
          <p14:tracePt t="42696" x="3989388" y="3354388"/>
          <p14:tracePt t="42711" x="3995738" y="3354388"/>
          <p14:tracePt t="42786" x="3995738" y="3348038"/>
          <p14:tracePt t="42801" x="4002088" y="3348038"/>
          <p14:tracePt t="42809" x="4002088" y="3343275"/>
          <p14:tracePt t="42825" x="4008438" y="3336925"/>
          <p14:tracePt t="42944" x="4002088" y="3330575"/>
          <p14:tracePt t="42966" x="4002088" y="3324225"/>
          <p14:tracePt t="42974" x="3995738" y="3324225"/>
          <p14:tracePt t="42981" x="3989388" y="3317875"/>
          <p14:tracePt t="42989" x="3983038" y="3311525"/>
          <p14:tracePt t="43019" x="3983038" y="3305175"/>
          <p14:tracePt t="43027" x="3976688" y="3305175"/>
          <p14:tracePt t="54545" x="4051300" y="3305175"/>
          <p14:tracePt t="54547" x="4119563" y="3311525"/>
          <p14:tracePt t="54548" x="4137025" y="3311525"/>
          <p14:tracePt t="54554" x="4217988" y="3311525"/>
          <p14:tracePt t="54562" x="4229100" y="3311525"/>
          <p14:tracePt t="54569" x="4241800" y="3311525"/>
          <p14:tracePt t="54577" x="4267200" y="3311525"/>
          <p14:tracePt t="54584" x="4297363" y="3311525"/>
          <p14:tracePt t="54591" x="4310063" y="3311525"/>
          <p14:tracePt t="54601" x="4346575" y="3311525"/>
          <p14:tracePt t="54607" x="4371975" y="3311525"/>
          <p14:tracePt t="54614" x="4384675" y="3317875"/>
          <p14:tracePt t="54622" x="4414838" y="3317875"/>
          <p14:tracePt t="54629" x="4438650" y="3330575"/>
          <p14:tracePt t="54637" x="4457700" y="3330575"/>
          <p14:tracePt t="54644" x="4489450" y="3336925"/>
          <p14:tracePt t="54652" x="4506913" y="3336925"/>
          <p14:tracePt t="54659" x="4525963" y="3336925"/>
          <p14:tracePt t="54667" x="4549775" y="3343275"/>
          <p14:tracePt t="54674" x="4568825" y="3348038"/>
          <p14:tracePt t="54682" x="4575175" y="3348038"/>
          <p14:tracePt t="54689" x="4587875" y="3354388"/>
          <p14:tracePt t="54696" x="4598988" y="3354388"/>
          <p14:tracePt t="54704" x="4611688" y="3354388"/>
          <p14:tracePt t="54719" x="4618038" y="3354388"/>
          <p14:tracePt t="54727" x="4624388" y="3354388"/>
          <p14:tracePt t="54743" x="4630738" y="3354388"/>
          <p14:tracePt t="54751" x="4637088" y="3354388"/>
          <p14:tracePt t="54758" x="4643438" y="3354388"/>
          <p14:tracePt t="54765" x="4649788" y="3354388"/>
          <p14:tracePt t="54780" x="4654550" y="3354388"/>
          <p14:tracePt t="54788" x="4667250" y="3354388"/>
          <p14:tracePt t="54795" x="4686300" y="3354388"/>
          <p14:tracePt t="54803" x="4699000" y="3354388"/>
          <p14:tracePt t="54810" x="4705350" y="3354388"/>
          <p14:tracePt t="54818" x="4716463" y="3354388"/>
          <p14:tracePt t="54825" x="4729163" y="3354388"/>
          <p14:tracePt t="54834" x="4735513" y="3354388"/>
          <p14:tracePt t="55185" x="4741863" y="3354388"/>
          <p14:tracePt t="55194" x="4748213" y="3354388"/>
          <p14:tracePt t="55215" x="4754563" y="3354388"/>
          <p14:tracePt t="55276" x="4759325" y="3354388"/>
          <p14:tracePt t="55291" x="4759325" y="3348038"/>
          <p14:tracePt t="55298" x="4765675" y="3348038"/>
          <p14:tracePt t="55306" x="4772025" y="3348038"/>
          <p14:tracePt t="55395" x="4778375" y="3343275"/>
          <p14:tracePt t="55409" x="4784725" y="3343275"/>
          <p14:tracePt t="66621" x="4784725" y="3360738"/>
          <p14:tracePt t="66626" x="4810125" y="3373438"/>
          <p14:tracePt t="66630" x="4827588" y="3386138"/>
          <p14:tracePt t="66638" x="4833938" y="3392488"/>
          <p14:tracePt t="66645" x="4840288" y="3392488"/>
          <p14:tracePt t="66653" x="4846638" y="3398838"/>
          <p14:tracePt t="66660" x="4852988" y="3398838"/>
          <p14:tracePt t="66668" x="4859338" y="3398838"/>
          <p14:tracePt t="66676" x="4864100" y="3398838"/>
          <p14:tracePt t="66683" x="4870450" y="3398838"/>
          <p14:tracePt t="66690" x="4883150" y="3403600"/>
          <p14:tracePt t="66698" x="4889500" y="3403600"/>
          <p14:tracePt t="66705" x="4902200" y="3409950"/>
          <p14:tracePt t="66713" x="4919663" y="3416300"/>
          <p14:tracePt t="66721" x="4926013" y="3422650"/>
          <p14:tracePt t="66728" x="4951413" y="3429000"/>
          <p14:tracePt t="66736" x="4981575" y="3448050"/>
          <p14:tracePt t="66744" x="4994275" y="3454400"/>
          <p14:tracePt t="66751" x="5030788" y="3459163"/>
          <p14:tracePt t="66760" x="5062538" y="3465513"/>
          <p14:tracePt t="66766" x="5068888" y="3465513"/>
          <p14:tracePt t="66774" x="5092700" y="3471863"/>
          <p14:tracePt t="66781" x="5099050" y="3471863"/>
          <p14:tracePt t="66788" x="5130800" y="3471863"/>
          <p14:tracePt t="66796" x="5135563" y="3471863"/>
          <p14:tracePt t="66804" x="5141913" y="3471863"/>
          <p14:tracePt t="66834" x="5141913" y="3465513"/>
          <p14:tracePt t="66841" x="5148263" y="3465513"/>
          <p14:tracePt t="66849" x="5154613" y="3459163"/>
          <p14:tracePt t="66857" x="5154613" y="3448050"/>
          <p14:tracePt t="66864" x="5160963" y="3448050"/>
          <p14:tracePt t="66871" x="5160963" y="3441700"/>
          <p14:tracePt t="66879" x="5167313" y="3435350"/>
          <p14:tracePt t="66895" x="5173663" y="3422650"/>
          <p14:tracePt t="66910" x="5173663" y="3416300"/>
          <p14:tracePt t="66916" x="5180013" y="3416300"/>
          <p14:tracePt t="66924" x="5180013" y="3409950"/>
          <p14:tracePt t="66939" x="5180013" y="3403600"/>
          <p14:tracePt t="66947" x="5180013" y="3398838"/>
          <p14:tracePt t="66954" x="5184775" y="3398838"/>
          <p14:tracePt t="66962" x="5184775" y="3392488"/>
          <p14:tracePt t="66969" x="5191125" y="3392488"/>
          <p14:tracePt t="66977" x="5191125" y="3379788"/>
          <p14:tracePt t="66984" x="5191125" y="3373438"/>
          <p14:tracePt t="66999" x="5197475" y="3367088"/>
          <p14:tracePt t="67007" x="5203825" y="3360738"/>
          <p14:tracePt t="67014" x="5203825" y="3354388"/>
          <p14:tracePt t="67022" x="5203825" y="3348038"/>
          <p14:tracePt t="67029" x="5210175" y="3336925"/>
          <p14:tracePt t="67036" x="5210175" y="3330575"/>
          <p14:tracePt t="67051" x="5216525" y="3324225"/>
          <p14:tracePt t="67060" x="5222875" y="3324225"/>
          <p14:tracePt t="67066" x="5222875" y="3317875"/>
          <p14:tracePt t="67074" x="5222875" y="3311525"/>
          <p14:tracePt t="67081" x="5222875" y="3305175"/>
          <p14:tracePt t="67096" x="5222875" y="3298825"/>
          <p14:tracePt t="69194" x="5265738" y="3311525"/>
          <p14:tracePt t="69201" x="5314950" y="3324225"/>
          <p14:tracePt t="69204" x="5395913" y="3324225"/>
          <p14:tracePt t="69212" x="5413375" y="3324225"/>
          <p14:tracePt t="69220" x="5419725" y="3324225"/>
          <p14:tracePt t="69227" x="5449888" y="3324225"/>
          <p14:tracePt t="69234" x="5468938" y="3324225"/>
          <p14:tracePt t="69242" x="5481638" y="3324225"/>
          <p14:tracePt t="69250" x="5518150" y="3324225"/>
          <p14:tracePt t="69256" x="5537200" y="3324225"/>
          <p14:tracePt t="69264" x="5549900" y="3324225"/>
          <p14:tracePt t="69271" x="5567363" y="3324225"/>
          <p14:tracePt t="69279" x="5592763" y="3324225"/>
          <p14:tracePt t="69294" x="5599113" y="3324225"/>
          <p14:tracePt t="69302" x="5605463" y="3324225"/>
          <p14:tracePt t="69309" x="5610225" y="3324225"/>
          <p14:tracePt t="69317" x="5616575" y="3324225"/>
          <p14:tracePt t="69639" x="5622925" y="3324225"/>
          <p14:tracePt t="77118" x="5622925" y="3336925"/>
          <p14:tracePt t="77253" x="5622925" y="3343275"/>
          <p14:tracePt t="77260" x="5622925" y="3348038"/>
          <p14:tracePt t="77275" x="5622925" y="3354388"/>
          <p14:tracePt t="77282" x="5622925" y="3360738"/>
          <p14:tracePt t="77290" x="5622925" y="3367088"/>
          <p14:tracePt t="77297" x="5622925" y="3379788"/>
          <p14:tracePt t="77305" x="5622925" y="3386138"/>
          <p14:tracePt t="77313" x="5622925" y="3398838"/>
          <p14:tracePt t="77321" x="5622925" y="3403600"/>
          <p14:tracePt t="77327" x="5629275" y="3422650"/>
          <p14:tracePt t="77335" x="5629275" y="3429000"/>
          <p14:tracePt t="77343" x="5629275" y="3448050"/>
          <p14:tracePt t="77350" x="5629275" y="3465513"/>
          <p14:tracePt t="77359" x="5629275" y="3471863"/>
          <p14:tracePt t="77365" x="5629275" y="3490913"/>
          <p14:tracePt t="77373" x="5629275" y="3497263"/>
          <p14:tracePt t="77380" x="5629275" y="3503613"/>
          <p14:tracePt t="77418" x="5629275" y="3509963"/>
          <p14:tracePt t="77440" x="5622925" y="3521075"/>
          <p14:tracePt t="77447" x="5616575" y="3527425"/>
          <p14:tracePt t="77455" x="5610225" y="3533775"/>
          <p14:tracePt t="77462" x="5592763" y="3540125"/>
          <p14:tracePt t="77470" x="5580063" y="3552825"/>
          <p14:tracePt t="77478" x="5567363" y="3559175"/>
          <p14:tracePt t="77485" x="5549900" y="3563938"/>
          <p14:tracePt t="77493" x="5518150" y="3582988"/>
          <p14:tracePt t="77500" x="5505450" y="3589338"/>
          <p14:tracePt t="77509" x="5475288" y="3595688"/>
          <p14:tracePt t="77515" x="5449888" y="3602038"/>
          <p14:tracePt t="77523" x="5426075" y="3608388"/>
          <p14:tracePt t="77530" x="5407025" y="3614738"/>
          <p14:tracePt t="77538" x="5383213" y="3619500"/>
          <p14:tracePt t="77546" x="5340350" y="3632200"/>
          <p14:tracePt t="77553" x="5321300" y="3632200"/>
          <p14:tracePt t="77560" x="5289550" y="3638550"/>
          <p14:tracePt t="77568" x="5253038" y="3644900"/>
          <p14:tracePt t="77575" x="5216525" y="3644900"/>
          <p14:tracePt t="77582" x="5160963" y="3651250"/>
          <p14:tracePt t="77590" x="5086350" y="3663950"/>
          <p14:tracePt t="77597" x="5000625" y="3670300"/>
          <p14:tracePt t="77605" x="4957763" y="3681413"/>
          <p14:tracePt t="77612" x="4895850" y="3687763"/>
          <p14:tracePt t="77620" x="4821238" y="3700463"/>
          <p14:tracePt t="77628" x="4791075" y="3706813"/>
          <p14:tracePt t="77635" x="4729163" y="3713163"/>
          <p14:tracePt t="77642" x="4673600" y="3724275"/>
          <p14:tracePt t="77650" x="4649788" y="3730625"/>
          <p14:tracePt t="77658" x="4637088" y="3730625"/>
          <p14:tracePt t="77665" x="4630738" y="3730625"/>
          <p14:tracePt t="77673" x="4624388" y="3730625"/>
          <p14:tracePt t="77688" x="4618038" y="3736975"/>
          <p14:tracePt t="77703" x="4611688" y="3736975"/>
          <p14:tracePt t="77711" x="4605338" y="3736975"/>
          <p14:tracePt t="77726" x="4598988" y="3736975"/>
          <p14:tracePt t="77732" x="4594225" y="3736975"/>
          <p14:tracePt t="77740" x="4568825" y="3736975"/>
          <p14:tracePt t="77747" x="4556125" y="3736975"/>
          <p14:tracePt t="77755" x="4538663" y="3730625"/>
          <p14:tracePt t="77762" x="4513263" y="3713163"/>
          <p14:tracePt t="77770" x="4506913" y="3713163"/>
          <p14:tracePt t="77778" x="4489450" y="3706813"/>
          <p14:tracePt t="77785" x="4470400" y="3687763"/>
          <p14:tracePt t="77793" x="4464050" y="3687763"/>
          <p14:tracePt t="77800" x="4438650" y="3681413"/>
          <p14:tracePt t="77808" x="4427538" y="3675063"/>
          <p14:tracePt t="77815" x="4421188" y="3670300"/>
          <p14:tracePt t="77823" x="4408488" y="3663950"/>
          <p14:tracePt t="77830" x="4395788" y="3657600"/>
          <p14:tracePt t="77838" x="4395788" y="3651250"/>
          <p14:tracePt t="77847" x="4389438" y="3644900"/>
          <p14:tracePt t="77853" x="4384675" y="3644900"/>
          <p14:tracePt t="77861" x="4384675" y="3638550"/>
          <p14:tracePt t="77867" x="4384675" y="3632200"/>
          <p14:tracePt t="77883" x="4378325" y="3625850"/>
          <p14:tracePt t="77912" x="4371975" y="3625850"/>
          <p14:tracePt t="77920" x="4371975" y="3619500"/>
          <p14:tracePt t="77935" x="4365625" y="3619500"/>
          <p14:tracePt t="77973" x="4365625" y="3614738"/>
          <p14:tracePt t="78303" x="4371975" y="3625850"/>
          <p14:tracePt t="78311" x="4378325" y="3638550"/>
          <p14:tracePt t="78317" x="4389438" y="3651250"/>
          <p14:tracePt t="78325" x="4402138" y="3670300"/>
          <p14:tracePt t="78333" x="4421188" y="3681413"/>
          <p14:tracePt t="78340" x="4433888" y="3694113"/>
          <p14:tracePt t="78348" x="4445000" y="3713163"/>
          <p14:tracePt t="78356" x="4457700" y="3724275"/>
          <p14:tracePt t="78363" x="4470400" y="3730625"/>
          <p14:tracePt t="78370" x="4483100" y="3749675"/>
          <p14:tracePt t="78378" x="4483100" y="3756025"/>
          <p14:tracePt t="78384" x="4494213" y="3762375"/>
          <p14:tracePt t="78393" x="4500563" y="3779838"/>
          <p14:tracePt t="78399" x="4513263" y="3786188"/>
          <p14:tracePt t="78407" x="4519613" y="3798888"/>
          <p14:tracePt t="78415" x="4525963" y="3824288"/>
          <p14:tracePt t="78422" x="4545013" y="3835400"/>
          <p14:tracePt t="78430" x="4545013" y="3841750"/>
          <p14:tracePt t="78437" x="4556125" y="3854450"/>
          <p14:tracePt t="78445" x="4587875" y="3879850"/>
          <p14:tracePt t="78452" x="4594225" y="3897313"/>
          <p14:tracePt t="78460" x="4605338" y="3910013"/>
          <p14:tracePt t="78467" x="4624388" y="3922713"/>
          <p14:tracePt t="78475" x="4637088" y="3940175"/>
          <p14:tracePt t="78482" x="4643438" y="3952875"/>
          <p14:tracePt t="78490" x="4649788" y="3971925"/>
          <p14:tracePt t="78497" x="4660900" y="4002088"/>
          <p14:tracePt t="78505" x="4667250" y="4014788"/>
          <p14:tracePt t="78512" x="4673600" y="4033838"/>
          <p14:tracePt t="78520" x="4692650" y="4064000"/>
          <p14:tracePt t="78527" x="4692650" y="4076700"/>
          <p14:tracePt t="78535" x="4699000" y="4089400"/>
          <p14:tracePt t="78543" x="4710113" y="4132263"/>
          <p14:tracePt t="78549" x="4729163" y="4151313"/>
          <p14:tracePt t="78557" x="4735513" y="4162425"/>
          <p14:tracePt t="78564" x="4748213" y="4194175"/>
          <p14:tracePt t="78572" x="4754563" y="4211638"/>
          <p14:tracePt t="78580" x="4759325" y="4224338"/>
          <p14:tracePt t="78587" x="4759325" y="4243388"/>
          <p14:tracePt t="78596" x="4765675" y="4267200"/>
          <p14:tracePt t="78602" x="4772025" y="4279900"/>
          <p14:tracePt t="78610" x="4772025" y="4298950"/>
          <p14:tracePt t="78617" x="4778375" y="4316413"/>
          <p14:tracePt t="78624" x="4778375" y="4329113"/>
          <p14:tracePt t="78632" x="4791075" y="4360863"/>
          <p14:tracePt t="78640" x="4791075" y="4371975"/>
          <p14:tracePt t="78647" x="4791075" y="4384675"/>
          <p14:tracePt t="78655" x="4791075" y="4410075"/>
          <p14:tracePt t="78662" x="4797425" y="4440238"/>
          <p14:tracePt t="78670" x="4803775" y="4476750"/>
          <p14:tracePt t="78677" x="4803775" y="4483100"/>
          <p14:tracePt t="78685" x="4814888" y="4545013"/>
          <p14:tracePt t="78693" x="4814888" y="4570413"/>
          <p14:tracePt t="78699" x="4821238" y="4581525"/>
          <p14:tracePt t="78707" x="4821238" y="4619625"/>
          <p14:tracePt t="78714" x="4833938" y="4649788"/>
          <p14:tracePt t="78722" x="4833938" y="4656138"/>
          <p14:tracePt t="78730" x="4840288" y="4687888"/>
          <p14:tracePt t="78737" x="4840288" y="4705350"/>
          <p14:tracePt t="78746" x="4840288" y="4724400"/>
          <p14:tracePt t="78752" x="4840288" y="4748213"/>
          <p14:tracePt t="78760" x="4840288" y="4786313"/>
          <p14:tracePt t="78767" x="4846638" y="4810125"/>
          <p14:tracePt t="78775" x="4846638" y="4829175"/>
          <p14:tracePt t="78782" x="4846638" y="4859338"/>
          <p14:tracePt t="78790" x="4846638" y="4878388"/>
          <p14:tracePt t="78797" x="4846638" y="4897438"/>
          <p14:tracePt t="78805" x="4846638" y="4921250"/>
          <p14:tracePt t="78812" x="4846638" y="4946650"/>
          <p14:tracePt t="78820" x="4846638" y="4953000"/>
          <p14:tracePt t="78829" x="4846638" y="4970463"/>
          <p14:tracePt t="78835" x="4846638" y="4995863"/>
          <p14:tracePt t="78843" x="4846638" y="5008563"/>
          <p14:tracePt t="78849" x="4846638" y="5026025"/>
          <p14:tracePt t="78857" x="4846638" y="5038725"/>
          <p14:tracePt t="78865" x="4846638" y="5051425"/>
          <p14:tracePt t="78872" x="4846638" y="5068888"/>
          <p14:tracePt t="78880" x="4846638" y="5081588"/>
          <p14:tracePt t="78887" x="4846638" y="5106988"/>
          <p14:tracePt t="78902" x="4846638" y="5124450"/>
          <p14:tracePt t="78910" x="4846638" y="5156200"/>
          <p14:tracePt t="78917" x="4846638" y="5168900"/>
          <p14:tracePt t="78925" x="4846638" y="5192713"/>
          <p14:tracePt t="78932" x="4846638" y="5211763"/>
          <p14:tracePt t="78940" x="4846638" y="5224463"/>
          <p14:tracePt t="78947" x="4846638" y="5260975"/>
          <p14:tracePt t="78955" x="4846638" y="5291138"/>
          <p14:tracePt t="78962" x="4840288" y="5303838"/>
          <p14:tracePt t="78970" x="4821238" y="5322888"/>
          <p14:tracePt t="78977" x="4810125" y="5334000"/>
          <p14:tracePt t="78984" x="4803775" y="5340350"/>
          <p14:tracePt t="78993" x="4791075" y="5359400"/>
          <p14:tracePt t="78999" x="4772025" y="5378450"/>
          <p14:tracePt t="79007" x="4759325" y="5389563"/>
          <p14:tracePt t="79014" x="4754563" y="5402263"/>
          <p14:tracePt t="79022" x="4729163" y="5421313"/>
          <p14:tracePt t="79030" x="4716463" y="5445125"/>
          <p14:tracePt t="79037" x="4710113" y="5445125"/>
          <p14:tracePt t="79046" x="4699000" y="5464175"/>
          <p14:tracePt t="79052" x="4686300" y="5476875"/>
          <p14:tracePt t="79060" x="4673600" y="5494338"/>
          <p14:tracePt t="79067" x="4660900" y="5507038"/>
          <p14:tracePt t="79074" x="4637088" y="5538788"/>
          <p14:tracePt t="79082" x="4624388" y="5549900"/>
          <p14:tracePt t="79090" x="4605338" y="5568950"/>
          <p14:tracePt t="79097" x="4581525" y="5594350"/>
          <p14:tracePt t="79105" x="4568825" y="5599113"/>
          <p14:tracePt t="79113" x="4538663" y="5611813"/>
          <p14:tracePt t="79120" x="4519613" y="5637213"/>
          <p14:tracePt t="79127" x="4489450" y="5649913"/>
          <p14:tracePt t="79135" x="4483100" y="5654675"/>
          <p14:tracePt t="79143" x="4457700" y="5673725"/>
          <p14:tracePt t="79150" x="4451350" y="5673725"/>
          <p14:tracePt t="79157" x="4438650" y="5686425"/>
          <p14:tracePt t="79165" x="4421188" y="5692775"/>
          <p14:tracePt t="79172" x="4389438" y="5710238"/>
          <p14:tracePt t="79180" x="4378325" y="5716588"/>
          <p14:tracePt t="79187" x="4346575" y="5729288"/>
          <p14:tracePt t="79196" x="4316413" y="5748338"/>
          <p14:tracePt t="79202" x="4241800" y="5765800"/>
          <p14:tracePt t="79210" x="4229100" y="5772150"/>
          <p14:tracePt t="79217" x="4186238" y="5784850"/>
          <p14:tracePt t="79225" x="4149725" y="5791200"/>
          <p14:tracePt t="79232" x="4137025" y="5803900"/>
          <p14:tracePt t="79240" x="4100513" y="5810250"/>
          <p14:tracePt t="79247" x="4068763" y="5815013"/>
          <p14:tracePt t="79255" x="4057650" y="5821363"/>
          <p14:tracePt t="79263" x="4019550" y="5827713"/>
          <p14:tracePt t="79270" x="4002088" y="5827713"/>
          <p14:tracePt t="79277" x="3989388" y="5827713"/>
          <p14:tracePt t="79285" x="3946525" y="5834063"/>
          <p14:tracePt t="79293" x="3921125" y="5846763"/>
          <p14:tracePt t="79300" x="3903663" y="5853113"/>
          <p14:tracePt t="79307" x="3871913" y="5859463"/>
          <p14:tracePt t="79315" x="3854450" y="5859463"/>
          <p14:tracePt t="79323" x="3822700" y="5865813"/>
          <p14:tracePt t="79330" x="3810000" y="5865813"/>
          <p14:tracePt t="79337" x="3773488" y="5865813"/>
          <p14:tracePt t="79345" x="3748088" y="5870575"/>
          <p14:tracePt t="79352" x="3736975" y="5870575"/>
          <p14:tracePt t="79360" x="3705225" y="5870575"/>
          <p14:tracePt t="79367" x="3687763" y="5870575"/>
          <p14:tracePt t="79375" x="3668713" y="5876925"/>
          <p14:tracePt t="79382" x="3638550" y="5876925"/>
          <p14:tracePt t="79390" x="3600450" y="5876925"/>
          <p14:tracePt t="79397" x="3582988" y="5876925"/>
          <p14:tracePt t="79405" x="3557588" y="5876925"/>
          <p14:tracePt t="79412" x="3508375" y="5876925"/>
          <p14:tracePt t="79420" x="3489325" y="5876925"/>
          <p14:tracePt t="79427" x="3452813" y="5876925"/>
          <p14:tracePt t="79435" x="3422650" y="5876925"/>
          <p14:tracePt t="79443" x="3384550" y="5876925"/>
          <p14:tracePt t="79449" x="3373438" y="5876925"/>
          <p14:tracePt t="79457" x="3354388" y="5876925"/>
          <p14:tracePt t="79465" x="3328988" y="5876925"/>
          <p14:tracePt t="79472" x="3317875" y="5876925"/>
          <p14:tracePt t="79480" x="3286125" y="5876925"/>
          <p14:tracePt t="79487" x="3268663" y="5876925"/>
          <p14:tracePt t="79495" x="3255963" y="5876925"/>
          <p14:tracePt t="79502" x="3230563" y="5876925"/>
          <p14:tracePt t="79510" x="3200400" y="5876925"/>
          <p14:tracePt t="79517" x="3187700" y="5876925"/>
          <p14:tracePt t="79525" x="3168650" y="5876925"/>
          <p14:tracePt t="79532" x="3151188" y="5876925"/>
          <p14:tracePt t="79540" x="3138488" y="5876925"/>
          <p14:tracePt t="79547" x="3132138" y="5876925"/>
          <p14:tracePt t="79555" x="3119438" y="5876925"/>
          <p14:tracePt t="79563" x="3108325" y="5876925"/>
          <p14:tracePt t="79570" x="3095625" y="5876925"/>
          <p14:tracePt t="79577" x="3076575" y="5876925"/>
          <p14:tracePt t="79585" x="3070225" y="5876925"/>
          <p14:tracePt t="79593" x="3040063" y="5876925"/>
          <p14:tracePt t="79599" x="3021013" y="5876925"/>
          <p14:tracePt t="79607" x="3003550" y="5876925"/>
          <p14:tracePt t="79614" x="2997200" y="5876925"/>
          <p14:tracePt t="79622" x="2978150" y="5876925"/>
          <p14:tracePt t="79630" x="2971800" y="5876925"/>
          <p14:tracePt t="79637" x="2965450" y="5876925"/>
          <p14:tracePt t="85004" x="3008313" y="5784850"/>
          <p14:tracePt t="85010" x="3082925" y="5654675"/>
          <p14:tracePt t="85016" x="3125788" y="5545138"/>
          <p14:tracePt t="85023" x="3132138" y="5519738"/>
          <p14:tracePt t="85032" x="3132138" y="5483225"/>
          <p14:tracePt t="85038" x="3132138" y="5445125"/>
          <p14:tracePt t="85046" x="3132138" y="5408613"/>
          <p14:tracePt t="85053" x="3132138" y="5395913"/>
          <p14:tracePt t="85061" x="3113088" y="5365750"/>
          <p14:tracePt t="85068" x="3113088" y="5346700"/>
          <p14:tracePt t="85076" x="3108325" y="5322888"/>
          <p14:tracePt t="85083" x="3101975" y="5303838"/>
          <p14:tracePt t="85091" x="3095625" y="5284788"/>
          <p14:tracePt t="85098" x="3095625" y="5273675"/>
          <p14:tracePt t="85106" x="3082925" y="5241925"/>
          <p14:tracePt t="85113" x="3076575" y="5229225"/>
          <p14:tracePt t="85120" x="3076575" y="5218113"/>
          <p14:tracePt t="85129" x="3057525" y="5199063"/>
          <p14:tracePt t="85135" x="3046413" y="5173663"/>
          <p14:tracePt t="85143" x="3040063" y="5162550"/>
          <p14:tracePt t="85150" x="3027363" y="5149850"/>
          <p14:tracePt t="85158" x="3014663" y="5130800"/>
          <p14:tracePt t="85166" x="2990850" y="5118100"/>
          <p14:tracePt t="85173" x="2978150" y="5106988"/>
          <p14:tracePt t="85181" x="2965450" y="5106988"/>
          <p14:tracePt t="85188" x="2952750" y="5100638"/>
          <p14:tracePt t="85197" x="2947988" y="5094288"/>
          <p14:tracePt t="85203" x="2941638" y="5094288"/>
          <p14:tracePt t="85211" x="2928938" y="5094288"/>
          <p14:tracePt t="85218" x="2922588" y="5094288"/>
          <p14:tracePt t="85226" x="2916238" y="5094288"/>
          <p14:tracePt t="85233" x="2909888" y="5094288"/>
          <p14:tracePt t="85248" x="2903538" y="5094288"/>
          <p14:tracePt t="85256" x="2897188" y="5094288"/>
          <p14:tracePt t="85279" x="2892425" y="5087938"/>
          <p14:tracePt t="85285" x="2886075" y="5087938"/>
          <p14:tracePt t="85293" x="2879725" y="5087938"/>
          <p14:tracePt t="85300" x="2873375" y="5087938"/>
          <p14:tracePt t="85308" x="2867025" y="5087938"/>
          <p14:tracePt t="85315" x="2860675" y="5087938"/>
          <p14:tracePt t="85323" x="2847975" y="5087938"/>
          <p14:tracePt t="85331" x="2836863" y="5087938"/>
          <p14:tracePt t="85338" x="2830513" y="5087938"/>
          <p14:tracePt t="85346" x="2817813" y="5087938"/>
          <p14:tracePt t="85353" x="2805113" y="5087938"/>
          <p14:tracePt t="85362" x="2792413" y="5094288"/>
          <p14:tracePt t="85368" x="2787650" y="5094288"/>
          <p14:tracePt t="85376" x="2781300" y="5094288"/>
          <p14:tracePt t="85383" x="2768600" y="5094288"/>
          <p14:tracePt t="85398" x="2755900" y="5094288"/>
          <p14:tracePt t="85406" x="2743200" y="5094288"/>
          <p14:tracePt t="85413" x="2738438" y="5094288"/>
          <p14:tracePt t="85420" x="2732088" y="5094288"/>
          <p14:tracePt t="85429" x="2725738" y="5094288"/>
          <p14:tracePt t="85435" x="2719388" y="5094288"/>
          <p14:tracePt t="85458" x="2713038" y="5094288"/>
          <p14:tracePt t="85481" x="2706688" y="5094288"/>
          <p14:tracePt t="85526" x="2700338" y="5094288"/>
          <p14:tracePt t="85556" x="2693988" y="5094288"/>
          <p14:tracePt t="85646" x="2693988" y="5100638"/>
          <p14:tracePt t="85721" x="2700338" y="5100638"/>
          <p14:tracePt t="85729" x="2713038" y="5100638"/>
          <p14:tracePt t="85735" x="2725738" y="5100638"/>
          <p14:tracePt t="85743" x="2732088" y="5100638"/>
          <p14:tracePt t="85750" x="2774950" y="5094288"/>
          <p14:tracePt t="85758" x="2824163" y="5094288"/>
          <p14:tracePt t="85765" x="2843213" y="5094288"/>
          <p14:tracePt t="85773" x="2897188" y="5094288"/>
          <p14:tracePt t="85781" x="2959100" y="5094288"/>
          <p14:tracePt t="85788" x="3008313" y="5094288"/>
          <p14:tracePt t="85796" x="3033713" y="5094288"/>
          <p14:tracePt t="85803" x="3076575" y="5100638"/>
          <p14:tracePt t="85812" x="3132138" y="5100638"/>
          <p14:tracePt t="85818" x="3151188" y="5100638"/>
          <p14:tracePt t="85826" x="3206750" y="5100638"/>
          <p14:tracePt t="85833" x="3268663" y="5100638"/>
          <p14:tracePt t="85841" x="3286125" y="5100638"/>
          <p14:tracePt t="85848" x="3335338" y="5100638"/>
          <p14:tracePt t="85856" x="3384550" y="5100638"/>
          <p14:tracePt t="85863" x="3403600" y="5100638"/>
          <p14:tracePt t="85871" x="3440113" y="5100638"/>
          <p14:tracePt t="85881" x="3471863" y="5100638"/>
          <p14:tracePt t="85885" x="3482975" y="5100638"/>
          <p14:tracePt t="85893" x="3508375" y="5100638"/>
          <p14:tracePt t="85901" x="3521075" y="5100638"/>
          <p14:tracePt t="85908" x="3538538" y="5100638"/>
          <p14:tracePt t="85916" x="3551238" y="5100638"/>
          <p14:tracePt t="85923" x="3563938" y="5100638"/>
          <p14:tracePt t="85931" x="3576638" y="5100638"/>
          <p14:tracePt t="85938" x="3582988" y="5100638"/>
          <p14:tracePt t="85946" x="3587750" y="5100638"/>
          <p14:tracePt t="85968" x="3594100" y="5100638"/>
          <p14:tracePt t="86396" x="3587750" y="5100638"/>
          <p14:tracePt t="86404" x="3582988" y="5100638"/>
          <p14:tracePt t="86410" x="3570288" y="5100638"/>
          <p14:tracePt t="86418" x="3557588" y="5100638"/>
          <p14:tracePt t="86425" x="3551238" y="5100638"/>
          <p14:tracePt t="86434" x="3544888" y="5100638"/>
          <p14:tracePt t="86441" x="3538538" y="5100638"/>
          <p14:tracePt t="86448" x="3521075" y="5100638"/>
          <p14:tracePt t="86456" x="3502025" y="5100638"/>
          <p14:tracePt t="86463" x="3495675" y="5106988"/>
          <p14:tracePt t="86471" x="3482975" y="5124450"/>
          <p14:tracePt t="86478" x="3465513" y="5143500"/>
          <p14:tracePt t="86487" x="3465513" y="5149850"/>
          <p14:tracePt t="86493" x="3433763" y="5168900"/>
          <p14:tracePt t="86501" x="3416300" y="5186363"/>
          <p14:tracePt t="86508" x="3373438" y="5205413"/>
          <p14:tracePt t="86516" x="3360738" y="5218113"/>
          <p14:tracePt t="86525" x="3317875" y="5254625"/>
          <p14:tracePt t="86531" x="3279775" y="5267325"/>
          <p14:tracePt t="86539" x="3249613" y="5284788"/>
          <p14:tracePt t="86545" x="3181350" y="5303838"/>
          <p14:tracePt t="86553" x="3113088" y="5329238"/>
          <p14:tracePt t="86560" x="3089275" y="5340350"/>
          <p14:tracePt t="86568" x="3021013" y="5346700"/>
          <p14:tracePt t="86575" x="2935288" y="5359400"/>
          <p14:tracePt t="86583" x="2897188" y="5359400"/>
          <p14:tracePt t="86590" x="2798763" y="5365750"/>
          <p14:tracePt t="86598" x="2700338" y="5365750"/>
          <p14:tracePt t="86605" x="2663825" y="5365750"/>
          <p14:tracePt t="86613" x="2565400" y="5365750"/>
          <p14:tracePt t="86620" x="2490788" y="5365750"/>
          <p14:tracePt t="86627" x="2428875" y="5378450"/>
          <p14:tracePt t="86636" x="2405063" y="5378450"/>
          <p14:tracePt t="86642" x="2379663" y="5378450"/>
          <p14:tracePt t="86650" x="2349500" y="5384800"/>
          <p14:tracePt t="86658" x="2336800" y="5389563"/>
          <p14:tracePt t="86665" x="2312988" y="5395913"/>
          <p14:tracePt t="86673" x="2287588" y="5395913"/>
          <p14:tracePt t="86688" x="2281238" y="5408613"/>
          <p14:tracePt t="86695" x="2257425" y="5414963"/>
          <p14:tracePt t="86703" x="2251075" y="5421313"/>
          <p14:tracePt t="86710" x="2251075" y="5427663"/>
          <p14:tracePt t="86718" x="2232025" y="5434013"/>
          <p14:tracePt t="86725" x="2225675" y="5434013"/>
          <p14:tracePt t="86733" x="2201863" y="5438775"/>
          <p14:tracePt t="86740" x="2170113" y="5445125"/>
          <p14:tracePt t="86748" x="2152650" y="5445125"/>
          <p14:tracePt t="86755" x="2139950" y="5445125"/>
          <p14:tracePt t="86763" x="2120900" y="5445125"/>
          <p14:tracePt t="86770" x="2090738" y="5445125"/>
          <p14:tracePt t="86778" x="2084388" y="5451475"/>
          <p14:tracePt t="86786" x="2078038" y="5451475"/>
          <p14:tracePt t="86792" x="2065338" y="5451475"/>
          <p14:tracePt t="86800" x="2058988" y="5451475"/>
          <p14:tracePt t="86808" x="2052638" y="5451475"/>
          <p14:tracePt t="86815" x="2046288" y="5451475"/>
          <p14:tracePt t="86823" x="2041525" y="5451475"/>
          <p14:tracePt t="86830" x="2035175" y="5451475"/>
          <p14:tracePt t="86838" x="2022475" y="5451475"/>
          <p14:tracePt t="86845" x="2016125" y="5451475"/>
          <p14:tracePt t="86853" x="2009775" y="5451475"/>
          <p14:tracePt t="86859" x="1992313" y="5451475"/>
          <p14:tracePt t="86868" x="1941513" y="5451475"/>
          <p14:tracePt t="86888" x="1917700" y="5451475"/>
          <p14:tracePt t="86890" x="1892300" y="5451475"/>
          <p14:tracePt t="86905" x="1887538" y="5451475"/>
          <p14:tracePt t="87295" x="1892300" y="5451475"/>
          <p14:tracePt t="87303" x="1898650" y="5451475"/>
          <p14:tracePt t="87310" x="1905000" y="5451475"/>
          <p14:tracePt t="87326" x="1911350" y="5445125"/>
          <p14:tracePt t="87334" x="1917700" y="5445125"/>
          <p14:tracePt t="87341" x="1924050" y="5438775"/>
          <p14:tracePt t="87356" x="1930400" y="5434013"/>
          <p14:tracePt t="87363" x="1936750" y="5434013"/>
          <p14:tracePt t="87371" x="1947863" y="5421313"/>
          <p14:tracePt t="87378" x="1954213" y="5421313"/>
          <p14:tracePt t="87387" x="1960563" y="5414963"/>
          <p14:tracePt t="87393" x="1979613" y="5414963"/>
          <p14:tracePt t="87408" x="1992313" y="5414963"/>
          <p14:tracePt t="87416" x="2003425" y="5408613"/>
          <p14:tracePt t="87424" x="2009775" y="5408613"/>
          <p14:tracePt t="87431" x="2016125" y="5408613"/>
          <p14:tracePt t="87439" x="2022475" y="5408613"/>
          <p14:tracePt t="87528" x="2028825" y="5408613"/>
          <p14:tracePt t="87544" x="2035175" y="5408613"/>
          <p14:tracePt t="87634" x="2041525" y="5408613"/>
          <p14:tracePt t="87641" x="2046288" y="5408613"/>
          <p14:tracePt t="87648" x="2052638" y="5408613"/>
          <p14:tracePt t="87656" x="2058988" y="5408613"/>
          <p14:tracePt t="87663" x="2065338" y="5408613"/>
          <p14:tracePt t="87671" x="2071688" y="5408613"/>
          <p14:tracePt t="87687" x="2078038" y="5408613"/>
          <p14:tracePt t="87693" x="2090738" y="5408613"/>
          <p14:tracePt t="87701" x="2101850" y="5408613"/>
          <p14:tracePt t="87708" x="2120900" y="5408613"/>
          <p14:tracePt t="87716" x="2146300" y="5408613"/>
          <p14:tracePt t="87723" x="2157413" y="5408613"/>
          <p14:tracePt t="87731" x="2182813" y="5408613"/>
          <p14:tracePt t="87739" x="2201863" y="5408613"/>
          <p14:tracePt t="87746" x="2206625" y="5408613"/>
          <p14:tracePt t="87754" x="2219325" y="5408613"/>
          <p14:tracePt t="87791" x="2225675" y="5408613"/>
          <p14:tracePt t="87798" x="2232025" y="5408613"/>
          <p14:tracePt t="87807" x="2238375" y="5408613"/>
          <p14:tracePt t="87813" x="2244725" y="5408613"/>
          <p14:tracePt t="87822" x="2268538" y="5408613"/>
          <p14:tracePt t="87828" x="2274888" y="5408613"/>
          <p14:tracePt t="87837" x="2300288" y="5414963"/>
          <p14:tracePt t="87843" x="2317750" y="5414963"/>
          <p14:tracePt t="87851" x="2324100" y="5414963"/>
          <p14:tracePt t="87859" x="2336800" y="5414963"/>
          <p14:tracePt t="87934" x="2355850" y="5421313"/>
          <p14:tracePt t="87941" x="2362200" y="5421313"/>
          <p14:tracePt t="87949" x="2373313" y="5427663"/>
          <p14:tracePt t="87956" x="2379663" y="5427663"/>
          <p14:tracePt t="87963" x="2392363" y="5427663"/>
          <p14:tracePt t="88024" x="2398713" y="5427663"/>
          <p14:tracePt t="88031" x="2405063" y="5427663"/>
          <p14:tracePt t="88039" x="2411413" y="5427663"/>
          <p14:tracePt t="88046" x="2417763" y="5427663"/>
          <p14:tracePt t="88054" x="2422525" y="5434013"/>
          <p14:tracePt t="88061" x="2428875" y="5434013"/>
          <p14:tracePt t="88070" x="2441575" y="5434013"/>
          <p14:tracePt t="116958" x="2441575" y="5438775"/>
          <p14:tracePt t="117375" x="2447925" y="5438775"/>
          <p14:tracePt t="117383" x="2447925" y="5434013"/>
          <p14:tracePt t="117405" x="2428875" y="5434013"/>
          <p14:tracePt t="117412" x="2398713" y="5421313"/>
          <p14:tracePt t="117420" x="2386013" y="5421313"/>
          <p14:tracePt t="117427" x="2373313" y="5421313"/>
          <p14:tracePt t="117435" x="2366963" y="5421313"/>
          <p14:tracePt t="117450" x="2362200" y="5421313"/>
          <p14:tracePt t="117457" x="2349500" y="5421313"/>
          <p14:tracePt t="117467" x="2317750" y="5414963"/>
          <p14:tracePt t="117473" x="2306638" y="5414963"/>
          <p14:tracePt t="117480" x="2257425" y="5408613"/>
          <p14:tracePt t="117487" x="2195513" y="5395913"/>
          <p14:tracePt t="117495" x="2152650" y="5389563"/>
          <p14:tracePt t="117503" x="2052638" y="5384800"/>
          <p14:tracePt t="117510" x="1954213" y="5372100"/>
          <p14:tracePt t="117517" x="1930400" y="5372100"/>
          <p14:tracePt t="117525" x="1874838" y="5372100"/>
          <p14:tracePt t="117533" x="1819275" y="5372100"/>
          <p14:tracePt t="117540" x="1812925" y="5372100"/>
          <p14:tracePt t="117548" x="1787525" y="5372100"/>
          <p14:tracePt t="117555" x="1770063" y="5372100"/>
          <p14:tracePt t="117562" x="1763713" y="5372100"/>
          <p14:tracePt t="117570" x="1757363" y="5372100"/>
          <p14:tracePt t="117592" x="1744663" y="5372100"/>
          <p14:tracePt t="117600" x="1731963" y="5372100"/>
          <p14:tracePt t="117607" x="1720850" y="5372100"/>
          <p14:tracePt t="117616" x="1701800" y="5372100"/>
          <p14:tracePt t="117622" x="1665288" y="5372100"/>
          <p14:tracePt t="117630" x="1627188" y="5372100"/>
          <p14:tracePt t="117637" x="1603375" y="5372100"/>
          <p14:tracePt t="117645" x="1577975" y="5372100"/>
          <p14:tracePt t="117652" x="1560513" y="5372100"/>
          <p14:tracePt t="117660" x="1554163" y="5372100"/>
          <p14:tracePt t="117668" x="1541463" y="5372100"/>
          <p14:tracePt t="117676" x="1535113" y="5365750"/>
          <p14:tracePt t="117690" x="1528763" y="5359400"/>
          <p14:tracePt t="117697" x="1528763" y="5353050"/>
          <p14:tracePt t="117705" x="1522413" y="5353050"/>
          <p14:tracePt t="117713" x="1522413" y="5346700"/>
          <p14:tracePt t="117720" x="1511300" y="5340350"/>
          <p14:tracePt t="117728" x="1504950" y="5340350"/>
          <p14:tracePt t="117735" x="1498600" y="5340350"/>
          <p14:tracePt t="117743" x="1492250" y="5334000"/>
          <p14:tracePt t="117750" x="1479550" y="5334000"/>
          <p14:tracePt t="117772" x="1473200" y="5334000"/>
          <p14:tracePt t="118028" x="1479550" y="5334000"/>
          <p14:tracePt t="118035" x="1492250" y="5334000"/>
          <p14:tracePt t="118043" x="1522413" y="5334000"/>
          <p14:tracePt t="118051" x="1560513" y="5334000"/>
          <p14:tracePt t="118058" x="1571625" y="5340350"/>
          <p14:tracePt t="118066" x="1627188" y="5340350"/>
          <p14:tracePt t="118072" x="1701800" y="5353050"/>
          <p14:tracePt t="118081" x="1744663" y="5353050"/>
          <p14:tracePt t="118087" x="1843088" y="5353050"/>
          <p14:tracePt t="118095" x="1941513" y="5353050"/>
          <p14:tracePt t="118103" x="1992313" y="5353050"/>
          <p14:tracePt t="118110" x="2065338" y="5353050"/>
          <p14:tracePt t="118118" x="2127250" y="5353050"/>
          <p14:tracePt t="118125" x="2189163" y="5353050"/>
          <p14:tracePt t="118133" x="2201863" y="5353050"/>
          <p14:tracePt t="118140" x="2238375" y="5353050"/>
          <p14:tracePt t="118149" x="2262188" y="5353050"/>
          <p14:tracePt t="118155" x="2274888" y="5353050"/>
          <p14:tracePt t="118163" x="2312988" y="5353050"/>
          <p14:tracePt t="118170" x="2349500" y="5353050"/>
          <p14:tracePt t="118178" x="2373313" y="5353050"/>
          <p14:tracePt t="118185" x="2398713" y="5353050"/>
          <p14:tracePt t="118193" x="2417763" y="5353050"/>
          <p14:tracePt t="118201" x="2422525" y="5353050"/>
          <p14:tracePt t="118207" x="2435225" y="5353050"/>
          <p14:tracePt t="118763" x="2447925" y="5353050"/>
          <p14:tracePt t="118770" x="2484438" y="5353050"/>
          <p14:tracePt t="118777" x="2503488" y="5346700"/>
          <p14:tracePt t="118785" x="2516188" y="5346700"/>
          <p14:tracePt t="118792" x="2552700" y="5346700"/>
          <p14:tracePt t="118800" x="2589213" y="5346700"/>
          <p14:tracePt t="118809" x="2608263" y="5340350"/>
          <p14:tracePt t="118815" x="2670175" y="5340350"/>
          <p14:tracePt t="118824" x="2743200" y="5340350"/>
          <p14:tracePt t="118830" x="2768600" y="5340350"/>
          <p14:tracePt t="118838" x="2836863" y="5340350"/>
          <p14:tracePt t="118845" x="2897188" y="5340350"/>
          <p14:tracePt t="118853" x="2928938" y="5340350"/>
          <p14:tracePt t="118859" x="2971800" y="5340350"/>
          <p14:tracePt t="118866" x="3021013" y="5340350"/>
          <p14:tracePt t="118873" x="3070225" y="5340350"/>
          <p14:tracePt t="118886" x="3095625" y="5340350"/>
          <p14:tracePt t="118888" x="3132138" y="5340350"/>
          <p14:tracePt t="118896" x="3168650" y="5353050"/>
          <p14:tracePt t="118904" x="3194050" y="5353050"/>
          <p14:tracePt t="118911" x="3236913" y="5359400"/>
          <p14:tracePt t="118919" x="3279775" y="5372100"/>
          <p14:tracePt t="118926" x="3292475" y="5372100"/>
          <p14:tracePt t="118933" x="3311525" y="5372100"/>
          <p14:tracePt t="118941" x="3328988" y="5372100"/>
          <p14:tracePt t="118949" x="3341688" y="5372100"/>
          <p14:tracePt t="118956" x="3348038" y="5372100"/>
          <p14:tracePt t="118964" x="3360738" y="5372100"/>
          <p14:tracePt t="118972" x="3367088" y="5372100"/>
          <p14:tracePt t="118979" x="3373438" y="5372100"/>
          <p14:tracePt t="119416" x="3397250" y="5372100"/>
          <p14:tracePt t="119423" x="3482975" y="5372100"/>
          <p14:tracePt t="119430" x="3521075" y="5372100"/>
          <p14:tracePt t="119438" x="3606800" y="5372100"/>
          <p14:tracePt t="119445" x="3717925" y="5372100"/>
          <p14:tracePt t="119453" x="3803650" y="5372100"/>
          <p14:tracePt t="119460" x="3829050" y="5372100"/>
          <p14:tracePt t="119468" x="3878263" y="5372100"/>
          <p14:tracePt t="119475" x="3897313" y="5372100"/>
          <p14:tracePt t="119483" x="3903663" y="5372100"/>
          <p14:tracePt t="119491" x="3908425" y="5372100"/>
          <p14:tracePt t="119520" x="3908425" y="5378450"/>
          <p14:tracePt t="119550" x="3921125" y="5378450"/>
          <p14:tracePt t="119557" x="3927475" y="5378450"/>
          <p14:tracePt t="120271" x="3921125" y="5378450"/>
          <p14:tracePt t="120285" x="3914775" y="5378450"/>
          <p14:tracePt t="120293" x="3908425" y="5378450"/>
          <p14:tracePt t="120300" x="3903663" y="5378450"/>
          <p14:tracePt t="120308" x="3897313" y="5378450"/>
          <p14:tracePt t="120316" x="3878263" y="5378450"/>
          <p14:tracePt t="120321" x="3865563" y="5378450"/>
          <p14:tracePt t="120329" x="3848100" y="5384800"/>
          <p14:tracePt t="120336" x="3810000" y="5408613"/>
          <p14:tracePt t="120343" x="3767138" y="5434013"/>
          <p14:tracePt t="120351" x="3730625" y="5457825"/>
          <p14:tracePt t="120359" x="3668713" y="5483225"/>
          <p14:tracePt t="120366" x="3587750" y="5526088"/>
          <p14:tracePt t="120374" x="3557588" y="5538788"/>
          <p14:tracePt t="120381" x="3465513" y="5568950"/>
          <p14:tracePt t="120389" x="3354388" y="5611813"/>
          <p14:tracePt t="120396" x="3255963" y="5643563"/>
          <p14:tracePt t="120404" x="3200400" y="5661025"/>
          <p14:tracePt t="120412" x="3070225" y="5699125"/>
          <p14:tracePt t="120419" x="2947988" y="5735638"/>
          <p14:tracePt t="120427" x="2897188" y="5741988"/>
          <p14:tracePt t="120434" x="2768600" y="5772150"/>
          <p14:tracePt t="120442" x="2644775" y="5784850"/>
          <p14:tracePt t="120449" x="2608263" y="5791200"/>
          <p14:tracePt t="120456" x="2509838" y="5810250"/>
          <p14:tracePt t="120464" x="2428875" y="5821363"/>
          <p14:tracePt t="120472" x="2392363" y="5821363"/>
          <p14:tracePt t="120479" x="2343150" y="5821363"/>
          <p14:tracePt t="120486" x="2293938" y="5827713"/>
          <p14:tracePt t="120494" x="2281238" y="5827713"/>
          <p14:tracePt t="120502" x="2232025" y="5827713"/>
          <p14:tracePt t="120510" x="2195513" y="5827713"/>
          <p14:tracePt t="120516" x="2146300" y="5827713"/>
          <p14:tracePt t="120524" x="2120900" y="5827713"/>
          <p14:tracePt t="120532" x="2097088" y="5827713"/>
          <p14:tracePt t="120540" x="2071688" y="5827713"/>
          <p14:tracePt t="120547" x="2065338" y="5827713"/>
          <p14:tracePt t="120554" x="2052638" y="5827713"/>
          <p14:tracePt t="120562" x="2035175" y="5827713"/>
          <p14:tracePt t="120569" x="2028825" y="5827713"/>
          <p14:tracePt t="120577" x="2016125" y="5821363"/>
          <p14:tracePt t="120584" x="1985963" y="5815013"/>
          <p14:tracePt t="120592" x="1973263" y="5810250"/>
          <p14:tracePt t="120599" x="1966913" y="5810250"/>
          <p14:tracePt t="120607" x="1960563" y="5810250"/>
          <p14:tracePt t="120614" x="1954213" y="5810250"/>
          <p14:tracePt t="120622" x="1941513" y="5803900"/>
          <p14:tracePt t="120629" x="1917700" y="5803900"/>
          <p14:tracePt t="120637" x="1898650" y="5803900"/>
          <p14:tracePt t="120645" x="1887538" y="5803900"/>
          <p14:tracePt t="120652" x="1862138" y="5797550"/>
          <p14:tracePt t="120660" x="1836738" y="5791200"/>
          <p14:tracePt t="120667" x="1836738" y="5784850"/>
          <p14:tracePt t="120674" x="1825625" y="5784850"/>
          <p14:tracePt t="120682" x="1812925" y="5772150"/>
          <p14:tracePt t="120689" x="1806575" y="5772150"/>
          <p14:tracePt t="120697" x="1800225" y="5765800"/>
          <p14:tracePt t="120704" x="1787525" y="5765800"/>
          <p14:tracePt t="120712" x="1776413" y="5759450"/>
          <p14:tracePt t="120719" x="1763713" y="5759450"/>
          <p14:tracePt t="120727" x="1744663" y="5754688"/>
          <p14:tracePt t="120734" x="1727200" y="5754688"/>
          <p14:tracePt t="120742" x="1720850" y="5748338"/>
          <p14:tracePt t="120749" x="1708150" y="5748338"/>
          <p14:tracePt t="120757" x="1695450" y="5741988"/>
          <p14:tracePt t="120764" x="1689100" y="5741988"/>
          <p14:tracePt t="120772" x="1671638" y="5741988"/>
          <p14:tracePt t="120780" x="1658938" y="5735638"/>
          <p14:tracePt t="120787" x="1652588" y="5735638"/>
          <p14:tracePt t="120794" x="1633538" y="5735638"/>
          <p14:tracePt t="120809" x="1620838" y="5729288"/>
          <p14:tracePt t="120817" x="1609725" y="5729288"/>
          <p14:tracePt t="120825" x="1597025" y="5722938"/>
          <p14:tracePt t="120855" x="1590675" y="5716588"/>
          <p14:tracePt t="121005" x="1584325" y="5710238"/>
          <p14:tracePt t="121133" x="1590675" y="5710238"/>
          <p14:tracePt t="121140" x="1682750" y="5710238"/>
          <p14:tracePt t="121148" x="1806575" y="5710238"/>
          <p14:tracePt t="121155" x="1836738" y="5710238"/>
          <p14:tracePt t="121163" x="1924050" y="5710238"/>
          <p14:tracePt t="121170" x="2058988" y="5710238"/>
          <p14:tracePt t="121179" x="2108200" y="5710238"/>
          <p14:tracePt t="121185" x="2219325" y="5710238"/>
          <p14:tracePt t="121193" x="2293938" y="5710238"/>
          <p14:tracePt t="121200" x="2312988" y="5710238"/>
          <p14:tracePt t="121208" x="2336800" y="5710238"/>
          <p14:tracePt t="121215" x="2343150" y="5710238"/>
          <p14:tracePt t="121267" x="2336800" y="5722938"/>
          <p14:tracePt t="121463" x="2343150" y="5722938"/>
          <p14:tracePt t="121470" x="2366963" y="5722938"/>
          <p14:tracePt t="121477" x="2405063" y="5722938"/>
          <p14:tracePt t="121485" x="2478088" y="5722938"/>
          <p14:tracePt t="121492" x="2503488" y="5722938"/>
          <p14:tracePt t="121500" x="2571750" y="5722938"/>
          <p14:tracePt t="121507" x="2620963" y="5722938"/>
          <p14:tracePt t="121515" x="2651125" y="5722938"/>
          <p14:tracePt t="121522" x="2687638" y="5722938"/>
          <p14:tracePt t="121530" x="2713038" y="5722938"/>
          <p14:tracePt t="121537" x="2725738" y="5722938"/>
          <p14:tracePt t="121545" x="2738438" y="5722938"/>
          <p14:tracePt t="121554" x="2743200" y="5722938"/>
          <p14:tracePt t="121560" x="2749550" y="5722938"/>
          <p14:tracePt t="121793" x="2743200" y="5722938"/>
          <p14:tracePt t="121800" x="2738438" y="5722938"/>
          <p14:tracePt t="121806" x="2732088" y="5722938"/>
          <p14:tracePt t="121814" x="2719388" y="5722938"/>
          <p14:tracePt t="121821" x="2713038" y="5722938"/>
          <p14:tracePt t="121829" x="2713038" y="5716588"/>
          <p14:tracePt t="121836" x="2700338" y="5710238"/>
          <p14:tracePt t="121844" x="2693988" y="5705475"/>
          <p14:tracePt t="121851" x="2682875" y="5699125"/>
          <p14:tracePt t="121859" x="2676525" y="5692775"/>
          <p14:tracePt t="121866" x="2670175" y="5692775"/>
          <p14:tracePt t="121874" x="2663825" y="5692775"/>
          <p14:tracePt t="122483" x="2676525" y="5692775"/>
          <p14:tracePt t="122491" x="2687638" y="5692775"/>
          <p14:tracePt t="122496" x="2693988" y="5692775"/>
          <p14:tracePt t="122504" x="2706688" y="5692775"/>
          <p14:tracePt t="122511" x="2713038" y="5692775"/>
          <p14:tracePt t="122518" x="2719388" y="5692775"/>
          <p14:tracePt t="122526" x="2725738" y="5699125"/>
          <p14:tracePt t="122534" x="2732088" y="5699125"/>
          <p14:tracePt t="122843" x="2738438" y="5699125"/>
          <p14:tracePt t="122918" x="2706688" y="5705475"/>
          <p14:tracePt t="122925" x="2693988" y="5705475"/>
          <p14:tracePt t="122932" x="2676525" y="5710238"/>
          <p14:tracePt t="122940" x="2644775" y="5710238"/>
          <p14:tracePt t="122948" x="2632075" y="5710238"/>
          <p14:tracePt t="122955" x="2614613" y="5710238"/>
          <p14:tracePt t="122963" x="2595563" y="5710238"/>
          <p14:tracePt t="122970" x="2578100" y="5710238"/>
          <p14:tracePt t="122978" x="2571750" y="5710238"/>
          <p14:tracePt t="122985" x="2559050" y="5710238"/>
          <p14:tracePt t="122992" x="2546350" y="5710238"/>
          <p14:tracePt t="123001" x="2540000" y="5710238"/>
          <p14:tracePt t="123008" x="2533650" y="5710238"/>
          <p14:tracePt t="123068" x="2552700" y="5710238"/>
          <p14:tracePt t="123075" x="2582863" y="5710238"/>
          <p14:tracePt t="123084" x="2620963" y="5710238"/>
          <p14:tracePt t="123090" x="2632075" y="5710238"/>
          <p14:tracePt t="123097" x="2644775" y="5710238"/>
          <p14:tracePt t="123105" x="2651125" y="5705475"/>
          <p14:tracePt t="123143" x="2657475" y="5705475"/>
          <p14:tracePt t="123150" x="2670175" y="5705475"/>
          <p14:tracePt t="123157" x="2676525" y="5705475"/>
          <p14:tracePt t="123165" x="2682875" y="5705475"/>
          <p14:tracePt t="123172" x="2687638" y="5705475"/>
          <p14:tracePt t="123248" x="2682875" y="5705475"/>
          <p14:tracePt t="123390" x="2706688" y="5705475"/>
          <p14:tracePt t="123398" x="2749550" y="5705475"/>
          <p14:tracePt t="123405" x="2781300" y="5705475"/>
          <p14:tracePt t="123413" x="2836863" y="5705475"/>
          <p14:tracePt t="123420" x="2947988" y="5705475"/>
          <p14:tracePt t="123428" x="2997200" y="5705475"/>
          <p14:tracePt t="123435" x="3082925" y="5705475"/>
          <p14:tracePt t="123443" x="3181350" y="5705475"/>
          <p14:tracePt t="123451" x="3268663" y="5705475"/>
          <p14:tracePt t="123457" x="3298825" y="5710238"/>
          <p14:tracePt t="123465" x="3360738" y="5722938"/>
          <p14:tracePt t="123472" x="3397250" y="5729288"/>
          <p14:tracePt t="123481" x="3422650" y="5729288"/>
          <p14:tracePt t="123487" x="3446463" y="5729288"/>
          <p14:tracePt t="123495" x="3478213" y="5735638"/>
          <p14:tracePt t="123503" x="3482975" y="5735638"/>
          <p14:tracePt t="123510" x="3508375" y="5735638"/>
          <p14:tracePt t="123518" x="3533775" y="5735638"/>
          <p14:tracePt t="123525" x="3551238" y="5735638"/>
          <p14:tracePt t="123534" x="3587750" y="5748338"/>
          <p14:tracePt t="123540" x="3632200" y="5748338"/>
          <p14:tracePt t="123548" x="3656013" y="5748338"/>
          <p14:tracePt t="123555" x="3687763" y="5748338"/>
          <p14:tracePt t="123563" x="3705225" y="5748338"/>
          <p14:tracePt t="123570" x="3724275" y="5748338"/>
          <p14:tracePt t="123578" x="3743325" y="5748338"/>
          <p14:tracePt t="123585" x="3748088" y="5748338"/>
          <p14:tracePt t="123593" x="3754438" y="5748338"/>
          <p14:tracePt t="123601" x="3760788" y="5748338"/>
          <p14:tracePt t="123607" x="3767138" y="5748338"/>
          <p14:tracePt t="123622" x="3773488" y="5748338"/>
          <p14:tracePt t="123630" x="3779838" y="5748338"/>
          <p14:tracePt t="123637" x="3786188" y="5748338"/>
          <p14:tracePt t="123645" x="3798888" y="5748338"/>
          <p14:tracePt t="123653" x="3810000" y="5748338"/>
          <p14:tracePt t="123660" x="3822700" y="5741988"/>
          <p14:tracePt t="123668" x="3829050" y="5735638"/>
          <p14:tracePt t="123675" x="3835400" y="5735638"/>
          <p14:tracePt t="123684" x="3848100" y="5735638"/>
          <p14:tracePt t="123698" x="3854450" y="5735638"/>
          <p14:tracePt t="123728" x="3859213" y="5735638"/>
          <p14:tracePt t="123735" x="3871913" y="5735638"/>
          <p14:tracePt t="123743" x="3884613" y="5735638"/>
          <p14:tracePt t="123751" x="3890963" y="5735638"/>
          <p14:tracePt t="123758" x="3897313" y="5735638"/>
          <p14:tracePt t="123765" x="3908425" y="5735638"/>
          <p14:tracePt t="123772" x="3914775" y="5735638"/>
          <p14:tracePt t="124065" x="3903663" y="5735638"/>
          <p14:tracePt t="124073" x="3897313" y="5735638"/>
          <p14:tracePt t="124078" x="3884613" y="5735638"/>
          <p14:tracePt t="124086" x="3865563" y="5735638"/>
          <p14:tracePt t="124093" x="3854450" y="5735638"/>
          <p14:tracePt t="124101" x="3835400" y="5735638"/>
          <p14:tracePt t="124108" x="3798888" y="5735638"/>
          <p14:tracePt t="124116" x="3773488" y="5735638"/>
          <p14:tracePt t="124124" x="3736975" y="5735638"/>
          <p14:tracePt t="124131" x="3711575" y="5735638"/>
          <p14:tracePt t="124139" x="3694113" y="5735638"/>
          <p14:tracePt t="124147" x="3643313" y="5735638"/>
          <p14:tracePt t="124155" x="3594100" y="5735638"/>
          <p14:tracePt t="124162" x="3533775" y="5735638"/>
          <p14:tracePt t="124169" x="3514725" y="5735638"/>
          <p14:tracePt t="124177" x="3446463" y="5735638"/>
          <p14:tracePt t="124184" x="3409950" y="5735638"/>
          <p14:tracePt t="124192" x="3378200" y="5735638"/>
          <p14:tracePt t="124199" x="3341688" y="5735638"/>
          <p14:tracePt t="124207" x="3292475" y="5735638"/>
          <p14:tracePt t="124214" x="3279775" y="5735638"/>
          <p14:tracePt t="124222" x="3224213" y="5735638"/>
          <p14:tracePt t="124229" x="3200400" y="5735638"/>
          <p14:tracePt t="124237" x="3187700" y="5735638"/>
          <p14:tracePt t="124244" x="3175000" y="5735638"/>
          <p14:tracePt t="124252" x="3168650" y="5735638"/>
          <p14:tracePt t="124259" x="3163888" y="5735638"/>
          <p14:tracePt t="124267" x="3157538" y="5735638"/>
          <p14:tracePt t="124282" x="3151188" y="57356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B3701-20D6-024B-B017-302DA331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447"/>
            <a:ext cx="7886700" cy="702563"/>
          </a:xfrm>
        </p:spPr>
        <p:txBody>
          <a:bodyPr/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双端口存储器</a:t>
            </a:r>
          </a:p>
        </p:txBody>
      </p:sp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" y="1686770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buClr>
                <a:srgbClr val="FF0000"/>
              </a:buClr>
              <a:buSzPct val="80000"/>
            </a:pP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6146">
            <a:extLst>
              <a:ext uri="{FF2B5EF4-FFF2-40B4-BE49-F238E27FC236}">
                <a16:creationId xmlns:a16="http://schemas.microsoft.com/office/drawing/2014/main" id="{3EDD1232-1C24-1346-B048-5B4CE7F15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849010"/>
            <a:ext cx="7886700" cy="590862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ram(data, read_addr, write_addr, clk, we, q);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parameter DATA_WIDTH = 8;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parameter ADDR_WIDTH = 3;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clk, we;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[DATA_WIDTH-1:0] data;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[ADDR_WIDTH-1:0] read_addr, write_addr;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output reg [DATA_WIDTH-1:0] q;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申明存储器数组</a:t>
            </a: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 [DATA_WIDTH-1:0] ram[2**ADDR_WIDTH-1:0];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always @(posedge clk)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(we)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ram[write_addr] &lt;= data;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q &lt;= ram[read_addr];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D5781121-4085-48E6-BEB4-76FA47830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57021"/>
      </p:ext>
    </p:extLst>
  </p:cSld>
  <p:clrMapOvr>
    <a:masterClrMapping/>
  </p:clrMapOvr>
  <p:transition advTm="2488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3" x="7743825" y="4416425"/>
          <p14:tracePt t="70219" x="7737475" y="4421188"/>
          <p14:tracePt t="70260" x="7743825" y="4421188"/>
          <p14:tracePt t="70275" x="7750175" y="4421188"/>
          <p14:tracePt t="70283" x="7756525" y="4421188"/>
          <p14:tracePt t="70291" x="7762875" y="4416425"/>
          <p14:tracePt t="70298" x="7775575" y="4416425"/>
          <p14:tracePt t="70306" x="7781925" y="4410075"/>
          <p14:tracePt t="70313" x="7788275" y="4403725"/>
          <p14:tracePt t="70321" x="7788275" y="4391025"/>
          <p14:tracePt t="70328" x="7793038" y="4391025"/>
          <p14:tracePt t="70336" x="7799388" y="4378325"/>
          <p14:tracePt t="70343" x="7805738" y="4348163"/>
          <p14:tracePt t="70351" x="7812088" y="4335463"/>
          <p14:tracePt t="70360" x="7831138" y="4305300"/>
          <p14:tracePt t="70365" x="7837488" y="4267200"/>
          <p14:tracePt t="70373" x="7848600" y="4243388"/>
          <p14:tracePt t="70380" x="7848600" y="4187825"/>
          <p14:tracePt t="70388" x="7861300" y="4125913"/>
          <p14:tracePt t="70396" x="7861300" y="4076700"/>
          <p14:tracePt t="70403" x="7861300" y="4044950"/>
          <p14:tracePt t="70411" x="7861300" y="3971925"/>
          <p14:tracePt t="70418" x="7861300" y="3897313"/>
          <p14:tracePt t="70426" x="7861300" y="3867150"/>
          <p14:tracePt t="70433" x="7861300" y="3792538"/>
          <p14:tracePt t="70441" x="7861300" y="3706813"/>
          <p14:tracePt t="70448" x="7861300" y="3675063"/>
          <p14:tracePt t="70456" x="7848600" y="3582988"/>
          <p14:tracePt t="70463" x="7831138" y="3490913"/>
          <p14:tracePt t="70471" x="7812088" y="3441700"/>
          <p14:tracePt t="70479" x="7812088" y="3409950"/>
          <p14:tracePt t="70485" x="7788275" y="3360738"/>
          <p14:tracePt t="70493" x="7756525" y="3305175"/>
          <p14:tracePt t="70501" x="7750175" y="3287713"/>
          <p14:tracePt t="70509" x="7720013" y="3238500"/>
          <p14:tracePt t="70515" x="7688263" y="3200400"/>
          <p14:tracePt t="70523" x="7664450" y="3170238"/>
          <p14:tracePt t="70530" x="7639050" y="3138488"/>
          <p14:tracePt t="70538" x="7583488" y="3089275"/>
          <p14:tracePt t="70545" x="7559675" y="3071813"/>
          <p14:tracePt t="70553" x="7516813" y="3022600"/>
          <p14:tracePt t="70561" x="7478713" y="2978150"/>
          <p14:tracePt t="70568" x="7448550" y="2954338"/>
          <p14:tracePt t="70576" x="7442200" y="2941638"/>
          <p14:tracePt t="70582" x="7386638" y="2898775"/>
          <p14:tracePt t="70590" x="7343775" y="2843213"/>
          <p14:tracePt t="70597" x="7318375" y="2824163"/>
          <p14:tracePt t="70605" x="7262813" y="2762250"/>
          <p14:tracePt t="70612" x="7219950" y="2719388"/>
          <p14:tracePt t="70620" x="7196138" y="2701925"/>
          <p14:tracePt t="70628" x="7170738" y="2663825"/>
          <p14:tracePt t="70635" x="7115175" y="2620963"/>
          <p14:tracePt t="70642" x="7097713" y="2601913"/>
          <p14:tracePt t="70650" x="7046913" y="2565400"/>
          <p14:tracePt t="70658" x="6973888" y="2516188"/>
          <p14:tracePt t="70665" x="6948488" y="2497138"/>
          <p14:tracePt t="70673" x="6881813" y="2447925"/>
          <p14:tracePt t="70680" x="6826250" y="2424113"/>
          <p14:tracePt t="70688" x="6770688" y="2398713"/>
          <p14:tracePt t="70695" x="6745288" y="2381250"/>
          <p14:tracePt t="70703" x="6708775" y="2355850"/>
          <p14:tracePt t="70710" x="6653213" y="2330450"/>
          <p14:tracePt t="70718" x="6634163" y="2319338"/>
          <p14:tracePt t="70725" x="6591300" y="2293938"/>
          <p14:tracePt t="70732" x="6523038" y="2257425"/>
          <p14:tracePt t="70740" x="6492875" y="2238375"/>
          <p14:tracePt t="70747" x="6405563" y="2189163"/>
          <p14:tracePt t="70756" x="6326188" y="2152650"/>
          <p14:tracePt t="70763" x="6307138" y="2133600"/>
          <p14:tracePt t="70770" x="6234113" y="2103438"/>
          <p14:tracePt t="70778" x="6178550" y="2071688"/>
          <p14:tracePt t="70785" x="6116638" y="2035175"/>
          <p14:tracePt t="70792" x="6086475" y="2022475"/>
          <p14:tracePt t="70800" x="6005513" y="1979613"/>
          <p14:tracePt t="70808" x="5926138" y="1943100"/>
          <p14:tracePt t="70815" x="5894388" y="1924050"/>
          <p14:tracePt t="70823" x="5808663" y="1900238"/>
          <p14:tracePt t="70830" x="5727700" y="1855788"/>
          <p14:tracePt t="70838" x="5672138" y="1838325"/>
          <p14:tracePt t="70845" x="5599113" y="1819275"/>
          <p14:tracePt t="70853" x="5505450" y="1789113"/>
          <p14:tracePt t="70861" x="5456238" y="1770063"/>
          <p14:tracePt t="70867" x="5351463" y="1751013"/>
          <p14:tracePt t="70876" x="5265738" y="1720850"/>
          <p14:tracePt t="70883" x="5229225" y="1720850"/>
          <p14:tracePt t="70890" x="5148263" y="1695450"/>
          <p14:tracePt t="70897" x="5062538" y="1671638"/>
          <p14:tracePt t="70905" x="4975225" y="1665288"/>
          <p14:tracePt t="70912" x="4945063" y="1658938"/>
          <p14:tracePt t="70920" x="4883150" y="1646238"/>
          <p14:tracePt t="70928" x="4827588" y="1628775"/>
          <p14:tracePt t="70935" x="4814888" y="1628775"/>
          <p14:tracePt t="70942" x="4765675" y="1616075"/>
          <p14:tracePt t="70950" x="4716463" y="1603375"/>
          <p14:tracePt t="70965" x="4637088" y="1597025"/>
          <p14:tracePt t="70973" x="4575175" y="1590675"/>
          <p14:tracePt t="70980" x="4549775" y="1584325"/>
          <p14:tracePt t="70988" x="4532313" y="1584325"/>
          <p14:tracePt t="70995" x="4489450" y="1573213"/>
          <p14:tracePt t="71003" x="4433888" y="1566863"/>
          <p14:tracePt t="71010" x="4414838" y="1566863"/>
          <p14:tracePt t="71017" x="4378325" y="1547813"/>
          <p14:tracePt t="71025" x="4322763" y="1541463"/>
          <p14:tracePt t="71033" x="4303713" y="1535113"/>
          <p14:tracePt t="71040" x="4273550" y="1524000"/>
          <p14:tracePt t="71047" x="4241800" y="1498600"/>
          <p14:tracePt t="71055" x="4229100" y="1498600"/>
          <p14:tracePt t="71063" x="4192588" y="1479550"/>
          <p14:tracePt t="71070" x="4137025" y="1455738"/>
          <p14:tracePt t="71078" x="4124325" y="1449388"/>
          <p14:tracePt t="71085" x="4094163" y="1436688"/>
          <p14:tracePt t="71093" x="4038600" y="1423988"/>
          <p14:tracePt t="71100" x="4013200" y="1406525"/>
          <p14:tracePt t="71108" x="4002088" y="1406525"/>
          <p14:tracePt t="71115" x="3959225" y="1393825"/>
          <p14:tracePt t="71123" x="3933825" y="1381125"/>
          <p14:tracePt t="71130" x="3921125" y="1374775"/>
          <p14:tracePt t="71138" x="3897313" y="1368425"/>
          <p14:tracePt t="71145" x="3884613" y="1363663"/>
          <p14:tracePt t="71153" x="3871913" y="1357313"/>
          <p14:tracePt t="71160" x="3854450" y="1350963"/>
          <p14:tracePt t="71168" x="3822700" y="1338263"/>
          <p14:tracePt t="71175" x="3822700" y="1331913"/>
          <p14:tracePt t="71182" x="3798888" y="1325563"/>
          <p14:tracePt t="71190" x="3779838" y="1312863"/>
          <p14:tracePt t="71197" x="3767138" y="1308100"/>
          <p14:tracePt t="71205" x="3743325" y="1301750"/>
          <p14:tracePt t="71213" x="3717925" y="1282700"/>
          <p14:tracePt t="71220" x="3687763" y="1282700"/>
          <p14:tracePt t="71228" x="3675063" y="1282700"/>
          <p14:tracePt t="71235" x="3656013" y="1276350"/>
          <p14:tracePt t="71243" x="3625850" y="1270000"/>
          <p14:tracePt t="71250" x="3619500" y="1270000"/>
          <p14:tracePt t="71258" x="3606800" y="1270000"/>
          <p14:tracePt t="71265" x="3594100" y="1270000"/>
          <p14:tracePt t="71273" x="3582988" y="1270000"/>
          <p14:tracePt t="71280" x="3563938" y="1270000"/>
          <p14:tracePt t="71288" x="3551238" y="1270000"/>
          <p14:tracePt t="71295" x="3544888" y="1270000"/>
          <p14:tracePt t="71303" x="3533775" y="1270000"/>
          <p14:tracePt t="71310" x="3527425" y="1270000"/>
          <p14:tracePt t="71318" x="3514725" y="1270000"/>
          <p14:tracePt t="71325" x="3502025" y="1270000"/>
          <p14:tracePt t="71333" x="3489325" y="1270000"/>
          <p14:tracePt t="71347" x="3478213" y="1270000"/>
          <p14:tracePt t="71355" x="3471863" y="1270000"/>
          <p14:tracePt t="71363" x="3452813" y="1270000"/>
          <p14:tracePt t="71370" x="3440113" y="1270000"/>
          <p14:tracePt t="71378" x="3433763" y="1270000"/>
          <p14:tracePt t="71385" x="3416300" y="1270000"/>
          <p14:tracePt t="71393" x="3403600" y="1270000"/>
          <p14:tracePt t="71400" x="3397250" y="1270000"/>
          <p14:tracePt t="71408" x="3373438" y="1270000"/>
          <p14:tracePt t="71415" x="3354388" y="1270000"/>
          <p14:tracePt t="71423" x="3341688" y="1270000"/>
          <p14:tracePt t="71430" x="3328988" y="1270000"/>
          <p14:tracePt t="71438" x="3317875" y="1270000"/>
          <p14:tracePt t="71453" x="3311525" y="1270000"/>
          <p14:tracePt t="71460" x="3305175" y="1270000"/>
          <p14:tracePt t="71475" x="3298825" y="1270000"/>
          <p14:tracePt t="71490" x="3292475" y="1270000"/>
          <p14:tracePt t="71497" x="3286125" y="1270000"/>
          <p14:tracePt t="71513" x="3273425" y="1270000"/>
          <p14:tracePt t="71528" x="3268663" y="1270000"/>
          <p14:tracePt t="71536" x="3255963" y="1263650"/>
          <p14:tracePt t="71544" x="3249613" y="1263650"/>
          <p14:tracePt t="71550" x="3243263" y="1258888"/>
          <p14:tracePt t="71558" x="3230563" y="1258888"/>
          <p14:tracePt t="71565" x="3224213" y="1258888"/>
          <p14:tracePt t="71573" x="3217863" y="1258888"/>
          <p14:tracePt t="71580" x="3206750" y="1258888"/>
          <p14:tracePt t="71588" x="3200400" y="1258888"/>
          <p14:tracePt t="71595" x="3187700" y="1258888"/>
          <p14:tracePt t="71603" x="3175000" y="1258888"/>
          <p14:tracePt t="71611" x="3163888" y="1258888"/>
          <p14:tracePt t="71618" x="3157538" y="1258888"/>
          <p14:tracePt t="71709" x="3151188" y="1258888"/>
          <p14:tracePt t="71806" x="3151188" y="1252538"/>
          <p14:tracePt t="71896" x="3151188" y="1246188"/>
          <p14:tracePt t="71904" x="3151188" y="1239838"/>
          <p14:tracePt t="71919" x="3151188" y="1233488"/>
          <p14:tracePt t="71933" x="3151188" y="1227138"/>
          <p14:tracePt t="71942" x="3151188" y="1220788"/>
          <p14:tracePt t="71948" x="3151188" y="1214438"/>
          <p14:tracePt t="72534" x="3157538" y="1214438"/>
          <p14:tracePt t="72540" x="3175000" y="1214438"/>
          <p14:tracePt t="72547" x="3206750" y="1214438"/>
          <p14:tracePt t="72554" x="3230563" y="1214438"/>
          <p14:tracePt t="72562" x="3243263" y="1214438"/>
          <p14:tracePt t="72570" x="3292475" y="1214438"/>
          <p14:tracePt t="72577" x="3317875" y="1214438"/>
          <p14:tracePt t="72585" x="3328988" y="1214438"/>
          <p14:tracePt t="72593" x="3354388" y="1214438"/>
          <p14:tracePt t="72600" x="3373438" y="1214438"/>
          <p14:tracePt t="72607" x="3378200" y="1214438"/>
          <p14:tracePt t="72625" x="3384550" y="1214438"/>
          <p14:tracePt t="72630" x="3390900" y="1214438"/>
          <p14:tracePt t="72638" x="3397250" y="1214438"/>
          <p14:tracePt t="72645" x="3403600" y="1214438"/>
          <p14:tracePt t="72653" x="3409950" y="1214438"/>
          <p14:tracePt t="72661" x="3422650" y="1214438"/>
          <p14:tracePt t="72668" x="3440113" y="1214438"/>
          <p14:tracePt t="72676" x="3471863" y="1233488"/>
          <p14:tracePt t="72682" x="3478213" y="1233488"/>
          <p14:tracePt t="72690" x="3508375" y="1233488"/>
          <p14:tracePt t="72697" x="3538538" y="1246188"/>
          <p14:tracePt t="72705" x="3551238" y="1246188"/>
          <p14:tracePt t="72712" x="3570288" y="1246188"/>
          <p14:tracePt t="72720" x="3587750" y="1252538"/>
          <p14:tracePt t="72727" x="3606800" y="1252538"/>
          <p14:tracePt t="72735" x="3613150" y="1252538"/>
          <p14:tracePt t="72742" x="3619500" y="1252538"/>
          <p14:tracePt t="72750" x="3632200" y="1252538"/>
          <p14:tracePt t="72758" x="3638550" y="1252538"/>
          <p14:tracePt t="72765" x="3649663" y="1252538"/>
          <p14:tracePt t="72774" x="3668713" y="1252538"/>
          <p14:tracePt t="72788" x="3687763" y="1246188"/>
          <p14:tracePt t="72795" x="3705225" y="1239838"/>
          <p14:tracePt t="72803" x="3711575" y="1239838"/>
          <p14:tracePt t="72811" x="3724275" y="1233488"/>
          <p14:tracePt t="72818" x="3736975" y="1233488"/>
          <p14:tracePt t="72833" x="3743325" y="1233488"/>
          <p14:tracePt t="72841" x="3748088" y="1233488"/>
          <p14:tracePt t="72848" x="3754438" y="1233488"/>
          <p14:tracePt t="72856" x="3760788" y="1233488"/>
          <p14:tracePt t="72863" x="3767138" y="1233488"/>
          <p14:tracePt t="72871" x="3779838" y="1233488"/>
          <p14:tracePt t="72886" x="3786188" y="1233488"/>
          <p14:tracePt t="72893" x="3798888" y="1233488"/>
          <p14:tracePt t="72901" x="3810000" y="1233488"/>
          <p14:tracePt t="72908" x="3816350" y="1233488"/>
          <p14:tracePt t="72916" x="3829050" y="1233488"/>
          <p14:tracePt t="72924" x="3835400" y="1233488"/>
          <p14:tracePt t="72930" x="3848100" y="1239838"/>
          <p14:tracePt t="72938" x="3859213" y="1239838"/>
          <p14:tracePt t="72946" x="3871913" y="1246188"/>
          <p14:tracePt t="72953" x="3878263" y="1252538"/>
          <p14:tracePt t="72961" x="3890963" y="1258888"/>
          <p14:tracePt t="72976" x="3908425" y="1263650"/>
          <p14:tracePt t="72983" x="3927475" y="1270000"/>
          <p14:tracePt t="72991" x="3959225" y="1270000"/>
          <p14:tracePt t="72998" x="3963988" y="1270000"/>
          <p14:tracePt t="73006" x="3989388" y="1270000"/>
          <p14:tracePt t="73014" x="4008438" y="1270000"/>
          <p14:tracePt t="73020" x="4019550" y="1270000"/>
          <p14:tracePt t="73028" x="4032250" y="1270000"/>
          <p14:tracePt t="73036" x="4044950" y="1270000"/>
          <p14:tracePt t="73050" x="4051300" y="1270000"/>
          <p14:tracePt t="73058" x="4057650" y="1270000"/>
          <p14:tracePt t="73080" x="4064000" y="1270000"/>
          <p14:tracePt t="73088" x="4075113" y="1270000"/>
          <p14:tracePt t="73096" x="4081463" y="1270000"/>
          <p14:tracePt t="73103" x="4087813" y="1270000"/>
          <p14:tracePt t="73126" x="4094163" y="1270000"/>
          <p14:tracePt t="73148" x="4100513" y="1270000"/>
          <p14:tracePt t="73202" x="4106863" y="1270000"/>
          <p14:tracePt t="74334" x="4124325" y="1270000"/>
          <p14:tracePt t="74340" x="4162425" y="1270000"/>
          <p14:tracePt t="74347" x="4179888" y="1270000"/>
          <p14:tracePt t="74354" x="4229100" y="1276350"/>
          <p14:tracePt t="74362" x="4291013" y="1282700"/>
          <p14:tracePt t="74370" x="4322763" y="1289050"/>
          <p14:tracePt t="74378" x="4408488" y="1289050"/>
          <p14:tracePt t="74385" x="4545013" y="1312863"/>
          <p14:tracePt t="74393" x="4667250" y="1331913"/>
          <p14:tracePt t="74400" x="4735513" y="1350963"/>
          <p14:tracePt t="74408" x="4889500" y="1374775"/>
          <p14:tracePt t="74415" x="5030788" y="1393825"/>
          <p14:tracePt t="74423" x="5092700" y="1393825"/>
          <p14:tracePt t="74430" x="5216525" y="1419225"/>
          <p14:tracePt t="74438" x="5334000" y="1423988"/>
          <p14:tracePt t="74445" x="5357813" y="1430338"/>
          <p14:tracePt t="74453" x="5456238" y="1455738"/>
          <p14:tracePt t="74460" x="5537200" y="1462088"/>
          <p14:tracePt t="74468" x="5567363" y="1479550"/>
          <p14:tracePt t="74475" x="5616575" y="1485900"/>
          <p14:tracePt t="74483" x="5678488" y="1498600"/>
          <p14:tracePt t="74491" x="5734050" y="1511300"/>
          <p14:tracePt t="74498" x="5753100" y="1524000"/>
          <p14:tracePt t="74505" x="5815013" y="1528763"/>
          <p14:tracePt t="74513" x="5864225" y="1535113"/>
          <p14:tracePt t="74520" x="5913438" y="1535113"/>
          <p14:tracePt t="74528" x="5980113" y="1547813"/>
          <p14:tracePt t="74535" x="6091238" y="1554163"/>
          <p14:tracePt t="74543" x="6129338" y="1554163"/>
          <p14:tracePt t="74550" x="6240463" y="1579563"/>
          <p14:tracePt t="74558" x="6326188" y="1584325"/>
          <p14:tracePt t="74565" x="6369050" y="1597025"/>
          <p14:tracePt t="74573" x="6443663" y="1603375"/>
          <p14:tracePt t="74580" x="6492875" y="1609725"/>
          <p14:tracePt t="74588" x="6523038" y="1622425"/>
          <p14:tracePt t="74595" x="6597650" y="1628775"/>
          <p14:tracePt t="74603" x="6659563" y="1639888"/>
          <p14:tracePt t="74610" x="6726238" y="1646238"/>
          <p14:tracePt t="74618" x="6745288" y="1652588"/>
          <p14:tracePt t="74625" x="6813550" y="1652588"/>
          <p14:tracePt t="74632" x="6886575" y="1652588"/>
          <p14:tracePt t="74641" x="6905625" y="1652588"/>
          <p14:tracePt t="74647" x="6961188" y="1652588"/>
          <p14:tracePt t="74655" x="7023100" y="1652588"/>
          <p14:tracePt t="74663" x="7046913" y="1652588"/>
          <p14:tracePt t="74670" x="7091363" y="1652588"/>
          <p14:tracePt t="74678" x="7127875" y="1652588"/>
          <p14:tracePt t="74685" x="7158038" y="1652588"/>
          <p14:tracePt t="74693" x="7189788" y="1646238"/>
          <p14:tracePt t="74700" x="7207250" y="1633538"/>
          <p14:tracePt t="74708" x="7219950" y="1633538"/>
          <p14:tracePt t="74715" x="7239000" y="1628775"/>
          <p14:tracePt t="74723" x="7262813" y="1628775"/>
          <p14:tracePt t="74730" x="7275513" y="1622425"/>
          <p14:tracePt t="74738" x="7281863" y="1622425"/>
          <p14:tracePt t="74745" x="7307263" y="1622425"/>
          <p14:tracePt t="74753" x="7331075" y="1622425"/>
          <p14:tracePt t="74760" x="7343775" y="1616075"/>
          <p14:tracePt t="74768" x="7380288" y="1616075"/>
          <p14:tracePt t="74776" x="7416800" y="1616075"/>
          <p14:tracePt t="74783" x="7442200" y="1603375"/>
          <p14:tracePt t="74791" x="7467600" y="1597025"/>
          <p14:tracePt t="74797" x="7491413" y="1590675"/>
          <p14:tracePt t="74805" x="7497763" y="1590675"/>
          <p14:tracePt t="74813" x="7527925" y="1584325"/>
          <p14:tracePt t="74820" x="7540625" y="1579563"/>
          <p14:tracePt t="74836" x="7553325" y="1560513"/>
          <p14:tracePt t="74843" x="7553325" y="1554163"/>
          <p14:tracePt t="74850" x="7553325" y="1541463"/>
          <p14:tracePt t="74858" x="7553325" y="1528763"/>
          <p14:tracePt t="74866" x="7553325" y="1524000"/>
          <p14:tracePt t="74874" x="7553325" y="1504950"/>
          <p14:tracePt t="74880" x="7553325" y="1498600"/>
          <p14:tracePt t="74888" x="7553325" y="1479550"/>
          <p14:tracePt t="74895" x="7553325" y="1468438"/>
          <p14:tracePt t="74903" x="7553325" y="1455738"/>
          <p14:tracePt t="74910" x="7553325" y="1443038"/>
          <p14:tracePt t="74917" x="7553325" y="1423988"/>
          <p14:tracePt t="74925" x="7553325" y="1419225"/>
          <p14:tracePt t="74933" x="7553325" y="1412875"/>
          <p14:tracePt t="74948" x="7553325" y="1406525"/>
          <p14:tracePt t="74955" x="7553325" y="1400175"/>
          <p14:tracePt t="74980" x="7553325" y="1393825"/>
          <p14:tracePt t="74985" x="7553325" y="1387475"/>
          <p14:tracePt t="75000" x="7553325" y="1381125"/>
          <p14:tracePt t="75015" x="7553325" y="1374775"/>
          <p14:tracePt t="75030" x="7553325" y="1368425"/>
          <p14:tracePt t="75038" x="7559675" y="1363663"/>
          <p14:tracePt t="75045" x="7559675" y="1350963"/>
          <p14:tracePt t="75053" x="7559675" y="1344613"/>
          <p14:tracePt t="75060" x="7559675" y="1338263"/>
          <p14:tracePt t="75106" x="7559675" y="1331913"/>
          <p14:tracePt t="75121" x="7559675" y="1325563"/>
          <p14:tracePt t="75128" x="7559675" y="1319213"/>
          <p14:tracePt t="75136" x="7566025" y="1319213"/>
          <p14:tracePt t="75145" x="7566025" y="1312863"/>
          <p14:tracePt t="75151" x="7566025" y="1308100"/>
          <p14:tracePt t="75189" x="7566025" y="1301750"/>
          <p14:tracePt t="75241" x="7566025" y="1295400"/>
          <p14:tracePt t="75249" x="7566025" y="1289050"/>
          <p14:tracePt t="75271" x="7572375" y="1282700"/>
          <p14:tracePt t="75278" x="7572375" y="1270000"/>
          <p14:tracePt t="75292" x="7572375" y="1263650"/>
          <p14:tracePt t="75307" x="7572375" y="1258888"/>
          <p14:tracePt t="75315" x="7577138" y="1252538"/>
          <p14:tracePt t="75322" x="7577138" y="1246188"/>
          <p14:tracePt t="75337" x="7577138" y="1239838"/>
          <p14:tracePt t="75353" x="7577138" y="1233488"/>
          <p14:tracePt t="75377" x="7577138" y="1227138"/>
          <p14:tracePt t="75887" x="7583488" y="1227138"/>
          <p14:tracePt t="75894" x="7589838" y="1227138"/>
          <p14:tracePt t="75901" x="7596188" y="1227138"/>
          <p14:tracePt t="75916" x="7602538" y="1227138"/>
          <p14:tracePt t="75924" x="7608888" y="1227138"/>
          <p14:tracePt t="75931" x="7621588" y="1227138"/>
          <p14:tracePt t="75939" x="7632700" y="1227138"/>
          <p14:tracePt t="75946" x="7639050" y="1227138"/>
          <p14:tracePt t="75954" x="7651750" y="1227138"/>
          <p14:tracePt t="75963" x="7664450" y="1227138"/>
          <p14:tracePt t="75969" x="7670800" y="1227138"/>
          <p14:tracePt t="75978" x="7681913" y="1227138"/>
          <p14:tracePt t="75991" x="7688263" y="1227138"/>
          <p14:tracePt t="75998" x="7694613" y="1227138"/>
          <p14:tracePt t="76006" x="7707313" y="1227138"/>
          <p14:tracePt t="76013" x="7726363" y="1227138"/>
          <p14:tracePt t="76021" x="7732713" y="1227138"/>
          <p14:tracePt t="76028" x="7743825" y="1227138"/>
          <p14:tracePt t="76059" x="7750175" y="1227138"/>
          <p14:tracePt t="76104" x="7756525" y="1227138"/>
          <p14:tracePt t="76118" x="7762875" y="1227138"/>
          <p14:tracePt t="76133" x="7769225" y="1227138"/>
          <p14:tracePt t="76141" x="7769225" y="1220788"/>
          <p14:tracePt t="76148" x="7775575" y="1220788"/>
          <p14:tracePt t="76156" x="7775575" y="1214438"/>
          <p14:tracePt t="76164" x="7781925" y="1214438"/>
          <p14:tracePt t="76171" x="7788275" y="1214438"/>
          <p14:tracePt t="76179" x="7788275" y="1208088"/>
          <p14:tracePt t="76195" x="7788275" y="1203325"/>
          <p14:tracePt t="76201" x="7793038" y="1203325"/>
          <p14:tracePt t="84756" x="7793038" y="1325563"/>
          <p14:tracePt t="84760" x="7793038" y="1350963"/>
          <p14:tracePt t="84761" x="7732713" y="1511300"/>
          <p14:tracePt t="84765" x="7583488" y="1739900"/>
          <p14:tracePt t="84773" x="7546975" y="1782763"/>
          <p14:tracePt t="84780" x="7485063" y="1849438"/>
          <p14:tracePt t="84788" x="7405688" y="1936750"/>
          <p14:tracePt t="84796" x="7362825" y="1966913"/>
          <p14:tracePt t="84803" x="7281863" y="2054225"/>
          <p14:tracePt t="84811" x="7177088" y="2116138"/>
          <p14:tracePt t="84819" x="7146925" y="2139950"/>
          <p14:tracePt t="84828" x="7029450" y="2176463"/>
          <p14:tracePt t="84834" x="6942138" y="2225675"/>
          <p14:tracePt t="84842" x="6886575" y="2257425"/>
          <p14:tracePt t="84849" x="6751638" y="2312988"/>
          <p14:tracePt t="84857" x="6640513" y="2343150"/>
          <p14:tracePt t="84865" x="6565900" y="2362200"/>
          <p14:tracePt t="84872" x="6443663" y="2381250"/>
          <p14:tracePt t="84879" x="6326188" y="2405063"/>
          <p14:tracePt t="84887" x="6215063" y="2424113"/>
          <p14:tracePt t="84895" x="6165850" y="2424113"/>
          <p14:tracePt t="84902" x="6080125" y="2430463"/>
          <p14:tracePt t="84909" x="5992813" y="2430463"/>
          <p14:tracePt t="84917" x="5956300" y="2430463"/>
          <p14:tracePt t="84924" x="5881688" y="2430463"/>
          <p14:tracePt t="84932" x="5783263" y="2430463"/>
          <p14:tracePt t="84940" x="5753100" y="2430463"/>
          <p14:tracePt t="84948" x="5697538" y="2430463"/>
          <p14:tracePt t="84954" x="5635625" y="2430463"/>
          <p14:tracePt t="84962" x="5580063" y="2424113"/>
          <p14:tracePt t="84979" x="5407025" y="2405063"/>
          <p14:tracePt t="84984" x="5284788" y="2381250"/>
          <p14:tracePt t="84992" x="5229225" y="2362200"/>
          <p14:tracePt t="84999" x="5141913" y="2355850"/>
          <p14:tracePt t="85007" x="5068888" y="2336800"/>
          <p14:tracePt t="85014" x="5024438" y="2325688"/>
          <p14:tracePt t="85022" x="4964113" y="2306638"/>
          <p14:tracePt t="85029" x="4883150" y="2287588"/>
          <p14:tracePt t="85037" x="4852988" y="2276475"/>
          <p14:tracePt t="85045" x="4765675" y="2244725"/>
          <p14:tracePt t="85052" x="4699000" y="2225675"/>
          <p14:tracePt t="85059" x="4673600" y="2220913"/>
          <p14:tracePt t="85067" x="4605338" y="2189163"/>
          <p14:tracePt t="85074" x="4562475" y="2170113"/>
          <p14:tracePt t="85082" x="4545013" y="2165350"/>
          <p14:tracePt t="85089" x="4506913" y="2152650"/>
          <p14:tracePt t="85098" x="4438650" y="2116138"/>
          <p14:tracePt t="85105" x="4371975" y="2084388"/>
          <p14:tracePt t="85112" x="4352925" y="2078038"/>
          <p14:tracePt t="85119" x="4303713" y="2054225"/>
          <p14:tracePt t="85128" x="4248150" y="2035175"/>
          <p14:tracePt t="85134" x="4229100" y="2028825"/>
          <p14:tracePt t="85142" x="4168775" y="2005013"/>
          <p14:tracePt t="85149" x="4113213" y="1973263"/>
          <p14:tracePt t="85157" x="4087813" y="1966913"/>
          <p14:tracePt t="85165" x="4032250" y="1943100"/>
          <p14:tracePt t="85172" x="3976688" y="1930400"/>
          <p14:tracePt t="85179" x="3946525" y="1917700"/>
          <p14:tracePt t="85187" x="3884613" y="1900238"/>
          <p14:tracePt t="85195" x="3816350" y="1881188"/>
          <p14:tracePt t="85202" x="3743325" y="1862138"/>
          <p14:tracePt t="85210" x="3724275" y="1862138"/>
          <p14:tracePt t="85217" x="3656013" y="1844675"/>
          <p14:tracePt t="85224" x="3576638" y="1825625"/>
          <p14:tracePt t="85232" x="3551238" y="1819275"/>
          <p14:tracePt t="85239" x="3422650" y="1795463"/>
          <p14:tracePt t="85249" x="3360738" y="1776413"/>
          <p14:tracePt t="85254" x="3341688" y="1770063"/>
          <p14:tracePt t="85261" x="3292475" y="1757363"/>
          <p14:tracePt t="85269" x="3268663" y="1739900"/>
          <p14:tracePt t="85278" x="3249613" y="1733550"/>
          <p14:tracePt t="85284" x="3230563" y="1720850"/>
          <p14:tracePt t="85292" x="3200400" y="1695450"/>
          <p14:tracePt t="85299" x="3163888" y="1665288"/>
          <p14:tracePt t="85307" x="3144838" y="1652588"/>
          <p14:tracePt t="85314" x="3108325" y="1633538"/>
          <p14:tracePt t="85322" x="3063875" y="1609725"/>
          <p14:tracePt t="85329" x="3052763" y="1603375"/>
          <p14:tracePt t="85337" x="3003550" y="1579563"/>
          <p14:tracePt t="85345" x="2947988" y="1573213"/>
          <p14:tracePt t="85352" x="2922588" y="1560513"/>
          <p14:tracePt t="85358" x="2867025" y="1541463"/>
          <p14:tracePt t="85366" x="2836863" y="1535113"/>
          <p14:tracePt t="85373" x="2811463" y="1528763"/>
          <p14:tracePt t="85381" x="2755900" y="1511300"/>
          <p14:tracePt t="85388" x="2713038" y="1498600"/>
          <p14:tracePt t="85396" x="2682875" y="1479550"/>
          <p14:tracePt t="85403" x="2676525" y="1473200"/>
          <p14:tracePt t="85411" x="2644775" y="1468438"/>
          <p14:tracePt t="85418" x="2627313" y="1455738"/>
          <p14:tracePt t="85426" x="2614613" y="1449388"/>
          <p14:tracePt t="85433" x="2589213" y="1443038"/>
          <p14:tracePt t="85440" x="2578100" y="1430338"/>
          <p14:tracePt t="85448" x="2565400" y="1423988"/>
          <p14:tracePt t="85456" x="2552700" y="1419225"/>
          <p14:tracePt t="85464" x="2540000" y="1400175"/>
          <p14:tracePt t="85471" x="2533650" y="1400175"/>
          <p14:tracePt t="85479" x="2527300" y="1387475"/>
          <p14:tracePt t="85486" x="2516188" y="1381125"/>
          <p14:tracePt t="85494" x="2509838" y="1374775"/>
          <p14:tracePt t="85501" x="2497138" y="1363663"/>
          <p14:tracePt t="85509" x="2478088" y="1350963"/>
          <p14:tracePt t="85516" x="2466975" y="1344613"/>
          <p14:tracePt t="85524" x="2447925" y="1338263"/>
          <p14:tracePt t="85531" x="2435225" y="1331913"/>
          <p14:tracePt t="85539" x="2411413" y="1312863"/>
          <p14:tracePt t="85546" x="2405063" y="1308100"/>
          <p14:tracePt t="85554" x="2379663" y="1301750"/>
          <p14:tracePt t="85561" x="2373313" y="1301750"/>
          <p14:tracePt t="85577" x="2366963" y="1295400"/>
          <p14:tracePt t="85583" x="2349500" y="1289050"/>
          <p14:tracePt t="85591" x="2343150" y="1289050"/>
          <p14:tracePt t="85599" x="2343150" y="1282700"/>
          <p14:tracePt t="85606" x="2336800" y="1276350"/>
          <p14:tracePt t="85621" x="2336800" y="1270000"/>
          <p14:tracePt t="85629" x="2330450" y="1263650"/>
          <p14:tracePt t="85636" x="2324100" y="1252538"/>
          <p14:tracePt t="85644" x="2317750" y="1252538"/>
          <p14:tracePt t="85651" x="2317750" y="1246188"/>
          <p14:tracePt t="85659" x="2312988" y="1239838"/>
          <p14:tracePt t="85666" x="2306638" y="1233488"/>
          <p14:tracePt t="85674" x="2300288" y="1227138"/>
          <p14:tracePt t="85681" x="2287588" y="1220788"/>
          <p14:tracePt t="85688" x="2287588" y="1214438"/>
          <p14:tracePt t="85696" x="2281238" y="1214438"/>
          <p14:tracePt t="85703" x="2274888" y="1208088"/>
          <p14:tracePt t="85710" x="2274888" y="1203325"/>
          <p14:tracePt t="85718" x="2274888" y="1196975"/>
          <p14:tracePt t="85726" x="2274888" y="1190625"/>
          <p14:tracePt t="85733" x="2268538" y="1184275"/>
          <p14:tracePt t="85741" x="2262188" y="1184275"/>
          <p14:tracePt t="85749" x="2257425" y="1177925"/>
          <p14:tracePt t="85765" x="2251075" y="1177925"/>
          <p14:tracePt t="85794" x="2244725" y="1177925"/>
          <p14:tracePt t="85802" x="2244725" y="1171575"/>
          <p14:tracePt t="86260" x="2251075" y="1171575"/>
          <p14:tracePt t="86350" x="2257425" y="1171575"/>
          <p14:tracePt t="86357" x="2262188" y="1171575"/>
          <p14:tracePt t="86365" x="2268538" y="1171575"/>
          <p14:tracePt t="86372" x="2268538" y="1165225"/>
          <p14:tracePt t="86380" x="2274888" y="1165225"/>
          <p14:tracePt t="86388" x="2281238" y="1165225"/>
          <p14:tracePt t="86395" x="2287588" y="1165225"/>
          <p14:tracePt t="86402" x="2300288" y="1165225"/>
          <p14:tracePt t="86410" x="2306638" y="1165225"/>
          <p14:tracePt t="86418" x="2312988" y="1165225"/>
          <p14:tracePt t="86432" x="2324100" y="1165225"/>
          <p14:tracePt t="86440" x="2330450" y="1165225"/>
          <p14:tracePt t="86447" x="2343150" y="1165225"/>
          <p14:tracePt t="86454" x="2355850" y="1165225"/>
          <p14:tracePt t="86462" x="2362200" y="1165225"/>
          <p14:tracePt t="86470" x="2366963" y="1165225"/>
          <p14:tracePt t="86477" x="2373313" y="1165225"/>
          <p14:tracePt t="86485" x="2386013" y="1165225"/>
          <p14:tracePt t="86492" x="2398713" y="1165225"/>
          <p14:tracePt t="86507" x="2405063" y="1165225"/>
          <p14:tracePt t="86514" x="2411413" y="1165225"/>
          <p14:tracePt t="86522" x="2422525" y="1171575"/>
          <p14:tracePt t="86530" x="2435225" y="1171575"/>
          <p14:tracePt t="86544" x="2454275" y="1177925"/>
          <p14:tracePt t="86552" x="2466975" y="1177925"/>
          <p14:tracePt t="86560" x="2478088" y="1177925"/>
          <p14:tracePt t="86568" x="2490788" y="1177925"/>
          <p14:tracePt t="86574" x="2509838" y="1177925"/>
          <p14:tracePt t="86582" x="2516188" y="1177925"/>
          <p14:tracePt t="86589" x="2527300" y="1177925"/>
          <p14:tracePt t="86597" x="2540000" y="1177925"/>
          <p14:tracePt t="86605" x="2546350" y="1177925"/>
          <p14:tracePt t="86612" x="2552700" y="1177925"/>
          <p14:tracePt t="86627" x="2559050" y="1177925"/>
          <p14:tracePt t="86635" x="2565400" y="1177925"/>
          <p14:tracePt t="86642" x="2578100" y="1177925"/>
          <p14:tracePt t="86651" x="2589213" y="1177925"/>
          <p14:tracePt t="86657" x="2595563" y="1177925"/>
          <p14:tracePt t="86664" x="2608263" y="1177925"/>
          <p14:tracePt t="86672" x="2614613" y="1177925"/>
          <p14:tracePt t="86679" x="2620963" y="1177925"/>
          <p14:tracePt t="86687" x="2632075" y="1177925"/>
          <p14:tracePt t="86695" x="2638425" y="1177925"/>
          <p14:tracePt t="86703" x="2644775" y="1177925"/>
          <p14:tracePt t="86709" x="2651125" y="1177925"/>
          <p14:tracePt t="86718" x="2657475" y="1177925"/>
          <p14:tracePt t="86732" x="2670175" y="1177925"/>
          <p14:tracePt t="86739" x="2676525" y="1177925"/>
          <p14:tracePt t="86747" x="2687638" y="1177925"/>
          <p14:tracePt t="86762" x="2693988" y="1177925"/>
          <p14:tracePt t="86770" x="2700338" y="1177925"/>
          <p14:tracePt t="86784" x="2706688" y="1177925"/>
          <p14:tracePt t="86800" x="2713038" y="1177925"/>
          <p14:tracePt t="86806" x="2719388" y="1177925"/>
          <p14:tracePt t="86821" x="2725738" y="1177925"/>
          <p14:tracePt t="86829" x="2732088" y="1177925"/>
          <p14:tracePt t="86836" x="2738438" y="1177925"/>
          <p14:tracePt t="86852" x="2743200" y="1177925"/>
          <p14:tracePt t="87693" x="2743200" y="1184275"/>
          <p14:tracePt t="87700" x="2738438" y="1196975"/>
          <p14:tracePt t="87707" x="2738438" y="1208088"/>
          <p14:tracePt t="87722" x="2743200" y="1220788"/>
          <p14:tracePt t="87729" x="2768600" y="1252538"/>
          <p14:tracePt t="87737" x="2781300" y="1258888"/>
          <p14:tracePt t="87745" x="2798763" y="1282700"/>
          <p14:tracePt t="87753" x="2811463" y="1301750"/>
          <p14:tracePt t="87760" x="2836863" y="1308100"/>
          <p14:tracePt t="87767" x="2854325" y="1331913"/>
          <p14:tracePt t="87774" x="2867025" y="1338263"/>
          <p14:tracePt t="87784" x="2879725" y="1338263"/>
          <p14:tracePt t="87789" x="2897188" y="1344613"/>
          <p14:tracePt t="87797" x="2928938" y="1357313"/>
          <p14:tracePt t="87804" x="2947988" y="1363663"/>
          <p14:tracePt t="87813" x="2965450" y="1368425"/>
          <p14:tracePt t="87820" x="2990850" y="1387475"/>
          <p14:tracePt t="87827" x="3046413" y="1412875"/>
          <p14:tracePt t="87834" x="3076575" y="1419225"/>
          <p14:tracePt t="87842" x="3138488" y="1436688"/>
          <p14:tracePt t="87850" x="3206750" y="1468438"/>
          <p14:tracePt t="87857" x="3262313" y="1485900"/>
          <p14:tracePt t="87865" x="3335338" y="1504950"/>
          <p14:tracePt t="87872" x="3429000" y="1535113"/>
          <p14:tracePt t="87880" x="3465513" y="1547813"/>
          <p14:tracePt t="87887" x="3544888" y="1573213"/>
          <p14:tracePt t="87895" x="3619500" y="1579563"/>
          <p14:tracePt t="87902" x="3662363" y="1584325"/>
          <p14:tracePt t="87909" x="3724275" y="1603375"/>
          <p14:tracePt t="87917" x="3786188" y="1616075"/>
          <p14:tracePt t="87924" x="3829050" y="1616075"/>
          <p14:tracePt t="87934" x="3903663" y="1616075"/>
          <p14:tracePt t="87939" x="3940175" y="1616075"/>
          <p14:tracePt t="87947" x="4002088" y="1616075"/>
          <p14:tracePt t="87954" x="4019550" y="1616075"/>
          <p14:tracePt t="87962" x="4087813" y="1616075"/>
          <p14:tracePt t="87970" x="4149725" y="1616075"/>
          <p14:tracePt t="87986" x="4217988" y="1616075"/>
          <p14:tracePt t="87992" x="4267200" y="1603375"/>
          <p14:tracePt t="88001" x="4291013" y="1597025"/>
          <p14:tracePt t="88007" x="4316413" y="1590675"/>
          <p14:tracePt t="88015" x="4384675" y="1579563"/>
          <p14:tracePt t="88022" x="4402138" y="1573213"/>
          <p14:tracePt t="88029" x="4451350" y="1566863"/>
          <p14:tracePt t="88038" x="4500563" y="1560513"/>
          <p14:tracePt t="88044" x="4519613" y="1560513"/>
          <p14:tracePt t="88053" x="4562475" y="1547813"/>
          <p14:tracePt t="88059" x="4598988" y="1541463"/>
          <p14:tracePt t="88066" x="4637088" y="1541463"/>
          <p14:tracePt t="88074" x="4660900" y="1535113"/>
          <p14:tracePt t="88082" x="4686300" y="1535113"/>
          <p14:tracePt t="88089" x="4716463" y="1528763"/>
          <p14:tracePt t="88097" x="4735513" y="1524000"/>
          <p14:tracePt t="88104" x="4754563" y="1524000"/>
          <p14:tracePt t="88111" x="4784725" y="1517650"/>
          <p14:tracePt t="88119" x="4797425" y="1511300"/>
          <p14:tracePt t="88127" x="4821238" y="1498600"/>
          <p14:tracePt t="88135" x="4852988" y="1498600"/>
          <p14:tracePt t="88141" x="4859338" y="1498600"/>
          <p14:tracePt t="88149" x="4883150" y="1492250"/>
          <p14:tracePt t="88156" x="4902200" y="1479550"/>
          <p14:tracePt t="88164" x="4914900" y="1473200"/>
          <p14:tracePt t="88171" x="4926013" y="1462088"/>
          <p14:tracePt t="88186" x="4932363" y="1455738"/>
          <p14:tracePt t="88194" x="4945063" y="1436688"/>
          <p14:tracePt t="88202" x="4945063" y="1419225"/>
          <p14:tracePt t="88209" x="4945063" y="1406525"/>
          <p14:tracePt t="88216" x="4945063" y="1393825"/>
          <p14:tracePt t="88224" x="4945063" y="1387475"/>
          <p14:tracePt t="88233" x="4945063" y="1374775"/>
          <p14:tracePt t="88239" x="4945063" y="1368425"/>
          <p14:tracePt t="88246" x="4945063" y="1363663"/>
          <p14:tracePt t="88254" x="4945063" y="1344613"/>
          <p14:tracePt t="88261" x="4945063" y="1338263"/>
          <p14:tracePt t="88269" x="4945063" y="1331913"/>
          <p14:tracePt t="88284" x="4945063" y="1325563"/>
          <p14:tracePt t="88291" x="4945063" y="1319213"/>
          <p14:tracePt t="88299" x="4945063" y="1312863"/>
          <p14:tracePt t="88307" x="4945063" y="1308100"/>
          <p14:tracePt t="88316" x="4945063" y="1301750"/>
          <p14:tracePt t="88322" x="4938713" y="1295400"/>
          <p14:tracePt t="88330" x="4938713" y="1289050"/>
          <p14:tracePt t="88338" x="4932363" y="1289050"/>
          <p14:tracePt t="88353" x="4926013" y="1282700"/>
          <p14:tracePt t="88360" x="4919663" y="1270000"/>
          <p14:tracePt t="88367" x="4914900" y="1270000"/>
          <p14:tracePt t="88374" x="4902200" y="1263650"/>
          <p14:tracePt t="88383" x="4895850" y="1258888"/>
          <p14:tracePt t="88389" x="4889500" y="1252538"/>
          <p14:tracePt t="88404" x="4883150" y="1246188"/>
          <p14:tracePt t="88413" x="4876800" y="1239838"/>
          <p14:tracePt t="88421" x="4870450" y="1239838"/>
          <p14:tracePt t="88427" x="4859338" y="1233488"/>
          <p14:tracePt t="88435" x="4852988" y="1233488"/>
          <p14:tracePt t="88442" x="4840288" y="1220788"/>
          <p14:tracePt t="88450" x="4833938" y="1220788"/>
          <p14:tracePt t="88457" x="4833938" y="1214438"/>
          <p14:tracePt t="88472" x="4827588" y="1214438"/>
          <p14:tracePt t="88480" x="4821238" y="1208088"/>
          <p14:tracePt t="88487" x="4814888" y="1208088"/>
          <p14:tracePt t="88495" x="4810125" y="1208088"/>
          <p14:tracePt t="88503" x="4803775" y="1208088"/>
          <p14:tracePt t="88510" x="4797425" y="1208088"/>
          <p14:tracePt t="88517" x="4797425" y="1203325"/>
          <p14:tracePt t="88524" x="4791075" y="1203325"/>
          <p14:tracePt t="88534" x="4784725" y="1203325"/>
          <p14:tracePt t="88540" x="4778375" y="1203325"/>
          <p14:tracePt t="88547" x="4765675" y="1203325"/>
          <p14:tracePt t="88554" x="4754563" y="1203325"/>
          <p14:tracePt t="88563" x="4748213" y="1203325"/>
          <p14:tracePt t="88577" x="4741863" y="1203325"/>
          <p14:tracePt t="88585" x="4729163" y="1203325"/>
          <p14:tracePt t="88592" x="4716463" y="1203325"/>
          <p14:tracePt t="88600" x="4710113" y="1203325"/>
          <p14:tracePt t="88607" x="4705350" y="1203325"/>
          <p14:tracePt t="88615" x="4699000" y="1203325"/>
          <p14:tracePt t="88630" x="4699000" y="1196975"/>
          <p14:tracePt t="88637" x="4686300" y="1196975"/>
          <p14:tracePt t="88645" x="4673600" y="1190625"/>
          <p14:tracePt t="88653" x="4673600" y="1184275"/>
          <p14:tracePt t="88660" x="4667250" y="1184275"/>
          <p14:tracePt t="88667" x="4660900" y="1184275"/>
          <p14:tracePt t="88674" x="4654550" y="1184275"/>
          <p14:tracePt t="88689" x="4649788" y="1184275"/>
          <p14:tracePt t="88997" x="4654550" y="1184275"/>
          <p14:tracePt t="89004" x="4667250" y="1184275"/>
          <p14:tracePt t="89012" x="4679950" y="1184275"/>
          <p14:tracePt t="89020" x="4692650" y="1184275"/>
          <p14:tracePt t="89027" x="4705350" y="1184275"/>
          <p14:tracePt t="89035" x="4722813" y="1190625"/>
          <p14:tracePt t="89042" x="4754563" y="1196975"/>
          <p14:tracePt t="89050" x="4765675" y="1196975"/>
          <p14:tracePt t="89057" x="4784725" y="1196975"/>
          <p14:tracePt t="89065" x="4821238" y="1203325"/>
          <p14:tracePt t="89072" x="4833938" y="1203325"/>
          <p14:tracePt t="89080" x="4864100" y="1203325"/>
          <p14:tracePt t="89088" x="4883150" y="1208088"/>
          <p14:tracePt t="89095" x="4895850" y="1208088"/>
          <p14:tracePt t="89102" x="4919663" y="1208088"/>
          <p14:tracePt t="89109" x="4945063" y="1214438"/>
          <p14:tracePt t="89119" x="4964113" y="1214438"/>
          <p14:tracePt t="89124" x="4987925" y="1214438"/>
          <p14:tracePt t="89132" x="5019675" y="1214438"/>
          <p14:tracePt t="89139" x="5043488" y="1214438"/>
          <p14:tracePt t="89146" x="5056188" y="1214438"/>
          <p14:tracePt t="89154" x="5068888" y="1214438"/>
          <p14:tracePt t="89161" x="5086350" y="1214438"/>
          <p14:tracePt t="89169" x="5092700" y="1214438"/>
          <p14:tracePt t="89176" x="5099050" y="1214438"/>
          <p14:tracePt t="89184" x="5111750" y="1214438"/>
          <p14:tracePt t="89191" x="5118100" y="1214438"/>
          <p14:tracePt t="89199" x="5124450" y="1214438"/>
          <p14:tracePt t="89206" x="5135563" y="1214438"/>
          <p14:tracePt t="89214" x="5148263" y="1214438"/>
          <p14:tracePt t="89221" x="5154613" y="1214438"/>
          <p14:tracePt t="89229" x="5167313" y="1214438"/>
          <p14:tracePt t="89237" x="5180013" y="1214438"/>
          <p14:tracePt t="89244" x="5197475" y="1214438"/>
          <p14:tracePt t="89252" x="5235575" y="1214438"/>
          <p14:tracePt t="89259" x="5272088" y="1214438"/>
          <p14:tracePt t="89267" x="5284788" y="1214438"/>
          <p14:tracePt t="89274" x="5314950" y="1214438"/>
          <p14:tracePt t="89281" x="5340350" y="1214438"/>
          <p14:tracePt t="89289" x="5357813" y="1214438"/>
          <p14:tracePt t="89296" x="5389563" y="1214438"/>
          <p14:tracePt t="89304" x="5426075" y="1203325"/>
          <p14:tracePt t="89311" x="5438775" y="1203325"/>
          <p14:tracePt t="89319" x="5475288" y="1190625"/>
          <p14:tracePt t="89326" x="5500688" y="1190625"/>
          <p14:tracePt t="89334" x="5511800" y="1184275"/>
          <p14:tracePt t="89341" x="5537200" y="1184275"/>
          <p14:tracePt t="89349" x="5556250" y="1184275"/>
          <p14:tracePt t="89356" x="5567363" y="1184275"/>
          <p14:tracePt t="89364" x="5592763" y="1177925"/>
          <p14:tracePt t="89371" x="5610225" y="1177925"/>
          <p14:tracePt t="89379" x="5622925" y="1177925"/>
          <p14:tracePt t="89394" x="5635625" y="1177925"/>
          <p14:tracePt t="89402" x="5641975" y="1177925"/>
          <p14:tracePt t="89409" x="5648325" y="1177925"/>
          <p14:tracePt t="89417" x="5661025" y="1177925"/>
          <p14:tracePt t="89424" x="5665788" y="1177925"/>
          <p14:tracePt t="89431" x="5672138" y="1177925"/>
          <p14:tracePt t="89439" x="5678488" y="1177925"/>
          <p14:tracePt t="89446" x="5691188" y="1177925"/>
          <p14:tracePt t="89454" x="5697538" y="1177925"/>
          <p14:tracePt t="89461" x="5715000" y="1177925"/>
          <p14:tracePt t="89469" x="5734050" y="1177925"/>
          <p14:tracePt t="89476" x="5759450" y="1177925"/>
          <p14:tracePt t="89491" x="5770563" y="1177925"/>
          <p14:tracePt t="89499" x="5783263" y="1177925"/>
          <p14:tracePt t="89506" x="5795963" y="1177925"/>
          <p14:tracePt t="89514" x="5815013" y="1177925"/>
          <p14:tracePt t="89521" x="5832475" y="1177925"/>
          <p14:tracePt t="89529" x="5838825" y="1177925"/>
          <p14:tracePt t="89537" x="5845175" y="1177925"/>
          <p14:tracePt t="89544" x="5851525" y="1177925"/>
          <p14:tracePt t="89551" x="5857875" y="1177925"/>
          <p14:tracePt t="89559" x="5870575" y="1177925"/>
          <p14:tracePt t="89573" x="5875338" y="1177925"/>
          <p14:tracePt t="89618" x="5881688" y="1177925"/>
          <p14:tracePt t="89626" x="5894388" y="1177925"/>
          <p14:tracePt t="89634" x="5907088" y="1177925"/>
          <p14:tracePt t="89641" x="5930900" y="1177925"/>
          <p14:tracePt t="89649" x="5962650" y="1177925"/>
          <p14:tracePt t="89656" x="5969000" y="1177925"/>
          <p14:tracePt t="89664" x="5986463" y="1177925"/>
          <p14:tracePt t="89671" x="6005513" y="1177925"/>
          <p14:tracePt t="89679" x="6011863" y="1184275"/>
          <p14:tracePt t="89687" x="6024563" y="1184275"/>
          <p14:tracePt t="94296" x="6011863" y="1190625"/>
          <p14:tracePt t="94298" x="6005513" y="1190625"/>
          <p14:tracePt t="94299" x="5992813" y="1196975"/>
          <p14:tracePt t="94300" x="5992813" y="1203325"/>
          <p14:tracePt t="94306" x="5986463" y="1233488"/>
          <p14:tracePt t="94313" x="5980113" y="1239838"/>
          <p14:tracePt t="94321" x="5980113" y="1258888"/>
          <p14:tracePt t="94328" x="5980113" y="1270000"/>
          <p14:tracePt t="94336" x="5980113" y="1282700"/>
          <p14:tracePt t="94344" x="5980113" y="1308100"/>
          <p14:tracePt t="94352" x="5980113" y="1338263"/>
          <p14:tracePt t="94359" x="5980113" y="1350963"/>
          <p14:tracePt t="94367" x="5980113" y="1387475"/>
          <p14:tracePt t="94375" x="5980113" y="1423988"/>
          <p14:tracePt t="94381" x="5986463" y="1443038"/>
          <p14:tracePt t="94390" x="5992813" y="1479550"/>
          <p14:tracePt t="94397" x="6005513" y="1524000"/>
          <p14:tracePt t="94404" x="6011863" y="1566863"/>
          <p14:tracePt t="94412" x="6018213" y="1579563"/>
          <p14:tracePt t="94419" x="6024563" y="1597025"/>
          <p14:tracePt t="94427" x="6048375" y="1628775"/>
          <p14:tracePt t="94434" x="6054725" y="1639888"/>
          <p14:tracePt t="94442" x="6067425" y="1658938"/>
          <p14:tracePt t="94449" x="6086475" y="1671638"/>
          <p14:tracePt t="94458" x="6086475" y="1665288"/>
          <p14:tracePt t="94464" x="6103938" y="1677988"/>
          <p14:tracePt t="94472" x="6116638" y="1677988"/>
          <p14:tracePt t="94487" x="6140450" y="1689100"/>
          <p14:tracePt t="94494" x="6172200" y="1695450"/>
          <p14:tracePt t="94502" x="6191250" y="1695450"/>
          <p14:tracePt t="94510" x="6202363" y="1695450"/>
          <p14:tracePt t="94517" x="6234113" y="1695450"/>
          <p14:tracePt t="94525" x="6251575" y="1695450"/>
          <p14:tracePt t="94531" x="6264275" y="1695450"/>
          <p14:tracePt t="94539" x="6276975" y="1695450"/>
          <p14:tracePt t="94547" x="6289675" y="1695450"/>
          <p14:tracePt t="94554" x="6296025" y="1701800"/>
          <p14:tracePt t="94592" x="6296025" y="1695450"/>
          <p14:tracePt t="94600" x="6276975" y="1646238"/>
          <p14:tracePt t="94886" x="6289675" y="1633538"/>
          <p14:tracePt t="94892" x="6300788" y="1628775"/>
          <p14:tracePt t="94898" x="6313488" y="1603375"/>
          <p14:tracePt t="94906" x="6313488" y="1590675"/>
          <p14:tracePt t="94913" x="6326188" y="1584325"/>
          <p14:tracePt t="94921" x="6326188" y="1573213"/>
          <p14:tracePt t="94929" x="6326188" y="1560513"/>
          <p14:tracePt t="94945" x="6332538" y="1547813"/>
          <p14:tracePt t="94952" x="6332538" y="1541463"/>
          <p14:tracePt t="94960" x="6332538" y="1535113"/>
          <p14:tracePt t="94977" x="6338888" y="1517650"/>
          <p14:tracePt t="94982" x="6338888" y="1511300"/>
          <p14:tracePt t="94997" x="6345238" y="1504950"/>
          <p14:tracePt t="95004" x="6345238" y="1498600"/>
          <p14:tracePt t="95012" x="6345238" y="1492250"/>
          <p14:tracePt t="95019" x="6351588" y="1479550"/>
          <p14:tracePt t="95027" x="6369050" y="1468438"/>
          <p14:tracePt t="95035" x="6369050" y="1462088"/>
          <p14:tracePt t="95042" x="6381750" y="1449388"/>
          <p14:tracePt t="95049" x="6394450" y="1436688"/>
          <p14:tracePt t="95057" x="6394450" y="1423988"/>
          <p14:tracePt t="95064" x="6405563" y="1406525"/>
          <p14:tracePt t="95072" x="6405563" y="1393825"/>
          <p14:tracePt t="95079" x="6405563" y="1387475"/>
          <p14:tracePt t="95087" x="6405563" y="1374775"/>
          <p14:tracePt t="95095" x="6405563" y="1363663"/>
          <p14:tracePt t="95102" x="6405563" y="1357313"/>
          <p14:tracePt t="95117" x="6405563" y="1350963"/>
          <p14:tracePt t="95124" x="6400800" y="1350963"/>
          <p14:tracePt t="95169" x="6400800" y="1344613"/>
          <p14:tracePt t="95176" x="6400800" y="1338263"/>
          <p14:tracePt t="95184" x="6400800" y="1331913"/>
          <p14:tracePt t="95192" x="6400800" y="1319213"/>
          <p14:tracePt t="95199" x="6400800" y="1308100"/>
          <p14:tracePt t="95207" x="6394450" y="1295400"/>
          <p14:tracePt t="95221" x="6388100" y="1289050"/>
          <p14:tracePt t="95229" x="6388100" y="1282700"/>
          <p14:tracePt t="95237" x="6388100" y="1276350"/>
          <p14:tracePt t="95244" x="6388100" y="1270000"/>
          <p14:tracePt t="95251" x="6388100" y="1258888"/>
          <p14:tracePt t="95259" x="6381750" y="1258888"/>
          <p14:tracePt t="95266" x="6381750" y="1252538"/>
          <p14:tracePt t="95274" x="6381750" y="1246188"/>
          <p14:tracePt t="95281" x="6375400" y="1239838"/>
          <p14:tracePt t="95290" x="6375400" y="1233488"/>
          <p14:tracePt t="95296" x="6369050" y="1233488"/>
          <p14:tracePt t="95304" x="6369050" y="1227138"/>
          <p14:tracePt t="95327" x="6369050" y="1220788"/>
          <p14:tracePt t="95334" x="6362700" y="1214438"/>
          <p14:tracePt t="95530" x="6356350" y="1214438"/>
          <p14:tracePt t="95538" x="6351588" y="1214438"/>
          <p14:tracePt t="95853" x="6356350" y="1214438"/>
          <p14:tracePt t="95860" x="6362700" y="1214438"/>
          <p14:tracePt t="95867" x="6369050" y="1214438"/>
          <p14:tracePt t="95875" x="6375400" y="1214438"/>
          <p14:tracePt t="95882" x="6381750" y="1214438"/>
          <p14:tracePt t="95890" x="6400800" y="1214438"/>
          <p14:tracePt t="95897" x="6411913" y="1214438"/>
          <p14:tracePt t="95905" x="6424613" y="1214438"/>
          <p14:tracePt t="95913" x="6443663" y="1214438"/>
          <p14:tracePt t="95920" x="6456363" y="1214438"/>
          <p14:tracePt t="95927" x="6461125" y="1214438"/>
          <p14:tracePt t="95935" x="6486525" y="1214438"/>
          <p14:tracePt t="95944" x="6499225" y="1214438"/>
          <p14:tracePt t="95950" x="6511925" y="1214438"/>
          <p14:tracePt t="95958" x="6529388" y="1214438"/>
          <p14:tracePt t="95965" x="6548438" y="1214438"/>
          <p14:tracePt t="95978" x="6561138" y="1214438"/>
          <p14:tracePt t="95980" x="6584950" y="1214438"/>
          <p14:tracePt t="95988" x="6610350" y="1214438"/>
          <p14:tracePt t="95995" x="6653213" y="1214438"/>
          <p14:tracePt t="96002" x="6665913" y="1214438"/>
          <p14:tracePt t="96011" x="6677025" y="1214438"/>
          <p14:tracePt t="96017" x="6683375" y="1214438"/>
          <p14:tracePt t="96025" x="6689725" y="1214438"/>
          <p14:tracePt t="96032" x="6696075" y="1214438"/>
          <p14:tracePt t="96640" x="6708775" y="1214438"/>
          <p14:tracePt t="96648" x="6715125" y="1214438"/>
          <p14:tracePt t="96655" x="6738938" y="1220788"/>
          <p14:tracePt t="96662" x="6751638" y="1220788"/>
          <p14:tracePt t="96670" x="6788150" y="1220788"/>
          <p14:tracePt t="96677" x="6837363" y="1220788"/>
          <p14:tracePt t="96685" x="6875463" y="1220788"/>
          <p14:tracePt t="96693" x="6899275" y="1220788"/>
          <p14:tracePt t="96700" x="6942138" y="1233488"/>
          <p14:tracePt t="96708" x="6980238" y="1246188"/>
          <p14:tracePt t="96716" x="6991350" y="1246188"/>
          <p14:tracePt t="96722" x="7023100" y="1252538"/>
          <p14:tracePt t="96731" x="7042150" y="1258888"/>
          <p14:tracePt t="96737" x="7053263" y="1258888"/>
          <p14:tracePt t="96745" x="7059613" y="1263650"/>
          <p14:tracePt t="96752" x="7072313" y="1263650"/>
          <p14:tracePt t="96760" x="7078663" y="1270000"/>
          <p14:tracePt t="96775" x="7091363" y="1270000"/>
          <p14:tracePt t="96782" x="7091363" y="1276350"/>
          <p14:tracePt t="96790" x="7097713" y="1276350"/>
          <p14:tracePt t="96798" x="7102475" y="1276350"/>
          <p14:tracePt t="96805" x="7108825" y="1276350"/>
          <p14:tracePt t="96813" x="7115175" y="1276350"/>
          <p14:tracePt t="96828" x="7121525" y="1276350"/>
          <p14:tracePt t="96835" x="7127875" y="1276350"/>
          <p14:tracePt t="96843" x="7140575" y="1276350"/>
          <p14:tracePt t="96850" x="7146925" y="1270000"/>
          <p14:tracePt t="96857" x="7151688" y="1270000"/>
          <p14:tracePt t="96918" x="7151688" y="1263650"/>
          <p14:tracePt t="96925" x="7151688" y="1258888"/>
          <p14:tracePt t="96953" x="7146925" y="1252538"/>
          <p14:tracePt t="96961" x="7140575" y="1252538"/>
          <p14:tracePt t="96968" x="7134225" y="1246188"/>
          <p14:tracePt t="96976" x="7127875" y="1246188"/>
          <p14:tracePt t="96992" x="7115175" y="1246188"/>
          <p14:tracePt t="96999" x="7108825" y="1239838"/>
          <p14:tracePt t="97006" x="7102475" y="1233488"/>
          <p14:tracePt t="97013" x="7097713" y="1233488"/>
          <p14:tracePt t="97021" x="7078663" y="1227138"/>
          <p14:tracePt t="97029" x="7078663" y="1220788"/>
          <p14:tracePt t="97037" x="7072313" y="1220788"/>
          <p14:tracePt t="97044" x="7072313" y="1214438"/>
          <p14:tracePt t="97051" x="7065963" y="1214438"/>
          <p14:tracePt t="97059" x="7059613" y="1214438"/>
          <p14:tracePt t="97066" x="7053263" y="1208088"/>
          <p14:tracePt t="97074" x="7046913" y="1208088"/>
          <p14:tracePt t="97150" x="7042150" y="1208088"/>
          <p14:tracePt t="97165" x="7035800" y="1208088"/>
          <p14:tracePt t="97616" x="7065963" y="1208088"/>
          <p14:tracePt t="97623" x="7078663" y="1208088"/>
          <p14:tracePt t="97630" x="7091363" y="1203325"/>
          <p14:tracePt t="97638" x="7102475" y="1203325"/>
          <p14:tracePt t="97645" x="7121525" y="1203325"/>
          <p14:tracePt t="97653" x="7134225" y="1203325"/>
          <p14:tracePt t="97660" x="7140575" y="1203325"/>
          <p14:tracePt t="97667" x="7146925" y="1203325"/>
          <p14:tracePt t="97690" x="7158038" y="1203325"/>
          <p14:tracePt t="97697" x="7164388" y="1203325"/>
          <p14:tracePt t="97707" x="7170738" y="1203325"/>
          <p14:tracePt t="97712" x="7183438" y="1203325"/>
          <p14:tracePt t="97720" x="7189788" y="1208088"/>
          <p14:tracePt t="97727" x="7196138" y="1208088"/>
          <p14:tracePt t="97736" x="7202488" y="1208088"/>
          <p14:tracePt t="97742" x="7219950" y="1208088"/>
          <p14:tracePt t="97750" x="7232650" y="1208088"/>
          <p14:tracePt t="97758" x="7239000" y="1208088"/>
          <p14:tracePt t="97765" x="7245350" y="1208088"/>
          <p14:tracePt t="97773" x="7251700" y="1208088"/>
          <p14:tracePt t="97780" x="7256463" y="1208088"/>
          <p14:tracePt t="103665" x="7245350" y="1258888"/>
          <p14:tracePt t="103668" x="7232650" y="1282700"/>
          <p14:tracePt t="103670" x="7219950" y="1312863"/>
          <p14:tracePt t="103675" x="7196138" y="1387475"/>
          <p14:tracePt t="103683" x="7189788" y="1387475"/>
          <p14:tracePt t="103691" x="7183438" y="1412875"/>
          <p14:tracePt t="103698" x="7158038" y="1449388"/>
          <p14:tracePt t="103707" x="7140575" y="1485900"/>
          <p14:tracePt t="103713" x="7127875" y="1504950"/>
          <p14:tracePt t="103721" x="7115175" y="1528763"/>
          <p14:tracePt t="103728" x="7102475" y="1554163"/>
          <p14:tracePt t="103737" x="7097713" y="1573213"/>
          <p14:tracePt t="103743" x="7059613" y="1603375"/>
          <p14:tracePt t="103751" x="7053263" y="1633538"/>
          <p14:tracePt t="103758" x="7046913" y="1652588"/>
          <p14:tracePt t="103766" x="7035800" y="1671638"/>
          <p14:tracePt t="103774" x="7023100" y="1701800"/>
          <p14:tracePt t="103780" x="7016750" y="1714500"/>
          <p14:tracePt t="103788" x="6997700" y="1757363"/>
          <p14:tracePt t="103794" x="6973888" y="1800225"/>
          <p14:tracePt t="103803" x="6948488" y="1831975"/>
          <p14:tracePt t="103810" x="6942138" y="1849438"/>
          <p14:tracePt t="103817" x="6911975" y="1893888"/>
          <p14:tracePt t="103825" x="6875463" y="1936750"/>
          <p14:tracePt t="103832" x="6862763" y="1943100"/>
          <p14:tracePt t="103840" x="6837363" y="1973263"/>
          <p14:tracePt t="103847" x="6794500" y="2009775"/>
          <p14:tracePt t="103855" x="6764338" y="2022475"/>
          <p14:tracePt t="103862" x="6726238" y="2054225"/>
          <p14:tracePt t="103870" x="6659563" y="2103438"/>
          <p14:tracePt t="103877" x="6640513" y="2120900"/>
          <p14:tracePt t="103885" x="6591300" y="2146300"/>
          <p14:tracePt t="103892" x="6523038" y="2182813"/>
          <p14:tracePt t="103899" x="6456363" y="2208213"/>
          <p14:tracePt t="103907" x="6437313" y="2214563"/>
          <p14:tracePt t="103915" x="6381750" y="2244725"/>
          <p14:tracePt t="103922" x="6300788" y="2263775"/>
          <p14:tracePt t="103930" x="6276975" y="2270125"/>
          <p14:tracePt t="103937" x="6140450" y="2281238"/>
          <p14:tracePt t="103945" x="6018213" y="2281238"/>
          <p14:tracePt t="103953" x="5956300" y="2281238"/>
          <p14:tracePt t="103960" x="5845175" y="2281238"/>
          <p14:tracePt t="103971" x="5678488" y="2281238"/>
          <p14:tracePt t="103975" x="5592763" y="2281238"/>
          <p14:tracePt t="103982" x="5438775" y="2281238"/>
          <p14:tracePt t="103990" x="5184775" y="2281238"/>
          <p14:tracePt t="103997" x="4938713" y="2281238"/>
          <p14:tracePt t="104005" x="4852988" y="2281238"/>
          <p14:tracePt t="104012" x="4624388" y="2281238"/>
          <p14:tracePt t="104020" x="4371975" y="2281238"/>
          <p14:tracePt t="104027" x="4297363" y="2281238"/>
          <p14:tracePt t="104036" x="4149725" y="2281238"/>
          <p14:tracePt t="104042" x="3995738" y="2281238"/>
          <p14:tracePt t="104050" x="3946525" y="2281238"/>
          <p14:tracePt t="104057" x="3816350" y="2281238"/>
          <p14:tracePt t="104065" x="3694113" y="2281238"/>
          <p14:tracePt t="104072" x="3632200" y="2281238"/>
          <p14:tracePt t="104080" x="3533775" y="2281238"/>
          <p14:tracePt t="104087" x="3409950" y="2281238"/>
          <p14:tracePt t="104095" x="3286125" y="2281238"/>
          <p14:tracePt t="104103" x="3236913" y="2281238"/>
          <p14:tracePt t="104110" x="3138488" y="2281238"/>
          <p14:tracePt t="104117" x="3052763" y="2281238"/>
          <p14:tracePt t="104125" x="3021013" y="2281238"/>
          <p14:tracePt t="104132" x="2959100" y="2281238"/>
          <p14:tracePt t="104140" x="2903538" y="2281238"/>
          <p14:tracePt t="104147" x="2879725" y="2281238"/>
          <p14:tracePt t="104155" x="2830513" y="2281238"/>
          <p14:tracePt t="104162" x="2781300" y="2281238"/>
          <p14:tracePt t="104170" x="2762250" y="2281238"/>
          <p14:tracePt t="104178" x="2725738" y="2281238"/>
          <p14:tracePt t="104186" x="2687638" y="2281238"/>
          <p14:tracePt t="104191" x="2657475" y="2281238"/>
          <p14:tracePt t="104199" x="2620963" y="2281238"/>
          <p14:tracePt t="104207" x="2559050" y="2281238"/>
          <p14:tracePt t="104214" x="2497138" y="2281238"/>
          <p14:tracePt t="104222" x="2478088" y="2281238"/>
          <p14:tracePt t="104229" x="2428875" y="2281238"/>
          <p14:tracePt t="104237" x="2392363" y="2281238"/>
          <p14:tracePt t="104244" x="2373313" y="2281238"/>
          <p14:tracePt t="104252" x="2306638" y="2281238"/>
          <p14:tracePt t="104260" x="2281238" y="2276475"/>
          <p14:tracePt t="104268" x="2268538" y="2276475"/>
          <p14:tracePt t="104275" x="2238375" y="2276475"/>
          <p14:tracePt t="104283" x="2212975" y="2276475"/>
          <p14:tracePt t="104291" x="2201863" y="2270125"/>
          <p14:tracePt t="104298" x="2170113" y="2263775"/>
          <p14:tracePt t="104307" x="2152650" y="2263775"/>
          <p14:tracePt t="104313" x="2120900" y="2263775"/>
          <p14:tracePt t="104320" x="2120900" y="2257425"/>
          <p14:tracePt t="104328" x="2101850" y="2257425"/>
          <p14:tracePt t="104337" x="2071688" y="2251075"/>
          <p14:tracePt t="104343" x="2065338" y="2251075"/>
          <p14:tracePt t="104351" x="2041525" y="2244725"/>
          <p14:tracePt t="104358" x="2009775" y="2232025"/>
          <p14:tracePt t="104366" x="1997075" y="2225675"/>
          <p14:tracePt t="104373" x="1979613" y="2220913"/>
          <p14:tracePt t="104380" x="1960563" y="2220913"/>
          <p14:tracePt t="104388" x="1947863" y="2201863"/>
          <p14:tracePt t="104395" x="1924050" y="2201863"/>
          <p14:tracePt t="104404" x="1905000" y="2189163"/>
          <p14:tracePt t="104410" x="1874838" y="2176463"/>
          <p14:tracePt t="104418" x="1862138" y="2170113"/>
          <p14:tracePt t="104425" x="1849438" y="2165350"/>
          <p14:tracePt t="104433" x="1836738" y="2159000"/>
          <p14:tracePt t="104440" x="1825625" y="2146300"/>
          <p14:tracePt t="104448" x="1806575" y="2139950"/>
          <p14:tracePt t="104456" x="1781175" y="2120900"/>
          <p14:tracePt t="104463" x="1776413" y="2120900"/>
          <p14:tracePt t="104471" x="1744663" y="2116138"/>
          <p14:tracePt t="104478" x="1714500" y="2103438"/>
          <p14:tracePt t="104487" x="1708150" y="2103438"/>
          <p14:tracePt t="104493" x="1689100" y="2097088"/>
          <p14:tracePt t="104500" x="1665288" y="2090738"/>
          <p14:tracePt t="104508" x="1633538" y="2090738"/>
          <p14:tracePt t="104516" x="1620838" y="2084388"/>
          <p14:tracePt t="104523" x="1597025" y="2071688"/>
          <p14:tracePt t="104530" x="1571625" y="2071688"/>
          <p14:tracePt t="104539" x="1554163" y="2065338"/>
          <p14:tracePt t="104545" x="1522413" y="2060575"/>
          <p14:tracePt t="104554" x="1504950" y="2047875"/>
          <p14:tracePt t="104560" x="1498600" y="2047875"/>
          <p14:tracePt t="104568" x="1479550" y="2035175"/>
          <p14:tracePt t="104575" x="1462088" y="2028825"/>
          <p14:tracePt t="104583" x="1449388" y="2022475"/>
          <p14:tracePt t="104590" x="1430338" y="2016125"/>
          <p14:tracePt t="104598" x="1387475" y="1998663"/>
          <p14:tracePt t="104606" x="1381125" y="1998663"/>
          <p14:tracePt t="104613" x="1355725" y="1985963"/>
          <p14:tracePt t="104621" x="1331913" y="1979613"/>
          <p14:tracePt t="104628" x="1301750" y="1973263"/>
          <p14:tracePt t="104637" x="1295400" y="1966913"/>
          <p14:tracePt t="104643" x="1276350" y="1960563"/>
          <p14:tracePt t="104651" x="1257300" y="1960563"/>
          <p14:tracePt t="104658" x="1250950" y="1955800"/>
          <p14:tracePt t="104665" x="1233488" y="1949450"/>
          <p14:tracePt t="104673" x="1214438" y="1943100"/>
          <p14:tracePt t="104680" x="1201738" y="1936750"/>
          <p14:tracePt t="104688" x="1195388" y="1930400"/>
          <p14:tracePt t="104695" x="1190625" y="1930400"/>
          <p14:tracePt t="104703" x="1184275" y="1924050"/>
          <p14:tracePt t="104710" x="1177925" y="1924050"/>
          <p14:tracePt t="104718" x="1171575" y="1911350"/>
          <p14:tracePt t="104725" x="1165225" y="1911350"/>
          <p14:tracePt t="104733" x="1152525" y="1905000"/>
          <p14:tracePt t="104740" x="1141413" y="1905000"/>
          <p14:tracePt t="104748" x="1128713" y="1905000"/>
          <p14:tracePt t="104756" x="1122363" y="1905000"/>
          <p14:tracePt t="104763" x="1109663" y="1900238"/>
          <p14:tracePt t="104771" x="1103313" y="1900238"/>
          <p14:tracePt t="104787" x="1103313" y="1893888"/>
          <p14:tracePt t="104801" x="1096963" y="1887538"/>
          <p14:tracePt t="104808" x="1090613" y="1887538"/>
          <p14:tracePt t="104815" x="1085850" y="1881188"/>
          <p14:tracePt t="104824" x="1079500" y="1881188"/>
          <p14:tracePt t="104830" x="1073150" y="1874838"/>
          <p14:tracePt t="104839" x="1054100" y="1868488"/>
          <p14:tracePt t="104845" x="1047750" y="1862138"/>
          <p14:tracePt t="104860" x="1041400" y="1862138"/>
          <p14:tracePt t="104868" x="1036638" y="1862138"/>
          <p14:tracePt t="104875" x="1030288" y="1862138"/>
          <p14:tracePt t="104905" x="1023938" y="1862138"/>
          <p14:tracePt t="104928" x="1017588" y="1862138"/>
          <p14:tracePt t="105003" x="1011238" y="1862138"/>
          <p14:tracePt t="105671" x="1011238" y="1855788"/>
          <p14:tracePt t="105677" x="1011238" y="1838325"/>
          <p14:tracePt t="105684" x="1004888" y="1831975"/>
          <p14:tracePt t="105692" x="1004888" y="1819275"/>
          <p14:tracePt t="105699" x="1004888" y="1806575"/>
          <p14:tracePt t="105707" x="998538" y="1800225"/>
          <p14:tracePt t="105714" x="998538" y="1795463"/>
          <p14:tracePt t="105722" x="998538" y="1782763"/>
          <p14:tracePt t="105730" x="998538" y="1776413"/>
          <p14:tracePt t="105737" x="992188" y="1763713"/>
          <p14:tracePt t="105745" x="992188" y="1744663"/>
          <p14:tracePt t="105752" x="992188" y="1727200"/>
          <p14:tracePt t="105760" x="992188" y="1720850"/>
          <p14:tracePt t="105767" x="992188" y="1695450"/>
          <p14:tracePt t="105775" x="992188" y="1677988"/>
          <p14:tracePt t="105782" x="992188" y="1658938"/>
          <p14:tracePt t="105790" x="992188" y="1639888"/>
          <p14:tracePt t="105797" x="992188" y="1628775"/>
          <p14:tracePt t="105805" x="992188" y="1622425"/>
          <p14:tracePt t="105812" x="992188" y="1616075"/>
          <p14:tracePt t="105819" x="985838" y="1603375"/>
          <p14:tracePt t="105842" x="985838" y="1597025"/>
          <p14:tracePt t="105849" x="985838" y="1590675"/>
          <p14:tracePt t="106008" x="985838" y="1584325"/>
          <p14:tracePt t="106511" x="998538" y="1584325"/>
          <p14:tracePt t="106519" x="1011238" y="1579563"/>
          <p14:tracePt t="106525" x="1017588" y="1579563"/>
          <p14:tracePt t="106540" x="1036638" y="1579563"/>
          <p14:tracePt t="106548" x="1047750" y="1579563"/>
          <p14:tracePt t="106555" x="1060450" y="1579563"/>
          <p14:tracePt t="106563" x="1073150" y="1579563"/>
          <p14:tracePt t="106571" x="1085850" y="1579563"/>
          <p14:tracePt t="106578" x="1090613" y="1579563"/>
          <p14:tracePt t="106586" x="1109663" y="1579563"/>
          <p14:tracePt t="106593" x="1128713" y="1579563"/>
          <p14:tracePt t="106600" x="1141413" y="1579563"/>
          <p14:tracePt t="106608" x="1165225" y="1579563"/>
          <p14:tracePt t="106616" x="1195388" y="1579563"/>
          <p14:tracePt t="106623" x="1214438" y="1579563"/>
          <p14:tracePt t="106631" x="1250950" y="1579563"/>
          <p14:tracePt t="106639" x="1289050" y="1579563"/>
          <p14:tracePt t="106646" x="1338263" y="1579563"/>
          <p14:tracePt t="106653" x="1368425" y="1579563"/>
          <p14:tracePt t="106660" x="1406525" y="1579563"/>
          <p14:tracePt t="106669" x="1443038" y="1579563"/>
          <p14:tracePt t="106675" x="1455738" y="1579563"/>
          <p14:tracePt t="106683" x="1492250" y="1579563"/>
          <p14:tracePt t="106690" x="1516063" y="1579563"/>
          <p14:tracePt t="106698" x="1528763" y="1579563"/>
          <p14:tracePt t="106706" x="1560513" y="1573213"/>
          <p14:tracePt t="106713" x="1577975" y="1573213"/>
          <p14:tracePt t="106721" x="1590675" y="1573213"/>
          <p14:tracePt t="106728" x="1620838" y="1566863"/>
          <p14:tracePt t="106736" x="1633538" y="1566863"/>
          <p14:tracePt t="106743" x="1639888" y="1566863"/>
          <p14:tracePt t="106752" x="1671638" y="1566863"/>
          <p14:tracePt t="106758" x="1695450" y="1566863"/>
          <p14:tracePt t="106766" x="1720850" y="1566863"/>
          <p14:tracePt t="106773" x="1738313" y="1566863"/>
          <p14:tracePt t="106781" x="1763713" y="1566863"/>
          <p14:tracePt t="106788" x="1793875" y="1566863"/>
          <p14:tracePt t="106796" x="1806575" y="1566863"/>
          <p14:tracePt t="106803" x="1831975" y="1566863"/>
          <p14:tracePt t="106810" x="1849438" y="1566863"/>
          <p14:tracePt t="106819" x="1874838" y="1566863"/>
          <p14:tracePt t="106826" x="1911350" y="1566863"/>
          <p14:tracePt t="106833" x="1936750" y="1566863"/>
          <p14:tracePt t="106840" x="1947863" y="1566863"/>
          <p14:tracePt t="106848" x="1985963" y="1566863"/>
          <p14:tracePt t="106855" x="2022475" y="1566863"/>
          <p14:tracePt t="106863" x="2065338" y="1566863"/>
          <p14:tracePt t="106871" x="2071688" y="1566863"/>
          <p14:tracePt t="106878" x="2097088" y="1566863"/>
          <p14:tracePt t="106886" x="2120900" y="1566863"/>
          <p14:tracePt t="106893" x="2127250" y="1566863"/>
          <p14:tracePt t="106902" x="2146300" y="1566863"/>
          <p14:tracePt t="106908" x="2170113" y="1566863"/>
          <p14:tracePt t="106916" x="2182813" y="1566863"/>
          <p14:tracePt t="106923" x="2201863" y="1566863"/>
          <p14:tracePt t="106931" x="2212975" y="1566863"/>
          <p14:tracePt t="106939" x="2225675" y="1566863"/>
          <p14:tracePt t="106945" x="2251075" y="1566863"/>
          <p14:tracePt t="106953" x="2274888" y="1566863"/>
          <p14:tracePt t="106971" x="2293938" y="1566863"/>
          <p14:tracePt t="106975" x="2300288" y="1566863"/>
          <p14:tracePt t="106984" x="2324100" y="1566863"/>
          <p14:tracePt t="106998" x="2343150" y="1566863"/>
          <p14:tracePt t="107005" x="2366963" y="1566863"/>
          <p14:tracePt t="107013" x="2373313" y="1566863"/>
          <p14:tracePt t="107021" x="2398713" y="1566863"/>
          <p14:tracePt t="107028" x="2411413" y="1566863"/>
          <p14:tracePt t="107036" x="2417763" y="1566863"/>
          <p14:tracePt t="107043" x="2441575" y="1566863"/>
          <p14:tracePt t="107052" x="2460625" y="1566863"/>
          <p14:tracePt t="107058" x="2466975" y="1566863"/>
          <p14:tracePt t="107066" x="2490788" y="1566863"/>
          <p14:tracePt t="107073" x="2509838" y="1566863"/>
          <p14:tracePt t="107082" x="2527300" y="1566863"/>
          <p14:tracePt t="107089" x="2533650" y="1566863"/>
          <p14:tracePt t="107096" x="2552700" y="1566863"/>
          <p14:tracePt t="107103" x="2571750" y="1566863"/>
          <p14:tracePt t="107111" x="2582863" y="1566863"/>
          <p14:tracePt t="107119" x="2601913" y="1566863"/>
          <p14:tracePt t="107125" x="2620963" y="1566863"/>
          <p14:tracePt t="107133" x="2632075" y="1566863"/>
          <p14:tracePt t="107140" x="2663825" y="1566863"/>
          <p14:tracePt t="107148" x="2687638" y="1566863"/>
          <p14:tracePt t="107155" x="2700338" y="1566863"/>
          <p14:tracePt t="107163" x="2732088" y="1566863"/>
          <p14:tracePt t="107171" x="2755900" y="1566863"/>
          <p14:tracePt t="107178" x="2824163" y="1566863"/>
          <p14:tracePt t="107186" x="2836863" y="1566863"/>
          <p14:tracePt t="107193" x="2843213" y="1566863"/>
          <p14:tracePt t="107202" x="2854325" y="1566863"/>
          <p14:tracePt t="107216" x="2867025" y="1566863"/>
          <p14:tracePt t="107223" x="2873375" y="1566863"/>
          <p14:tracePt t="107232" x="2879725" y="1566863"/>
          <p14:tracePt t="107238" x="2892425" y="1566863"/>
          <p14:tracePt t="107246" x="2909888" y="1566863"/>
          <p14:tracePt t="107253" x="2916238" y="1566863"/>
          <p14:tracePt t="107260" x="2935288" y="1566863"/>
          <p14:tracePt t="107269" x="2959100" y="1566863"/>
          <p14:tracePt t="107275" x="2965450" y="1566863"/>
          <p14:tracePt t="107283" x="2990850" y="1566863"/>
          <p14:tracePt t="107290" x="3014663" y="1566863"/>
          <p14:tracePt t="107299" x="3027363" y="1566863"/>
          <p14:tracePt t="107305" x="3040063" y="1566863"/>
          <p14:tracePt t="107313" x="3070225" y="1566863"/>
          <p14:tracePt t="107321" x="3095625" y="1566863"/>
          <p14:tracePt t="107329" x="3108325" y="1566863"/>
          <p14:tracePt t="107336" x="3138488" y="1566863"/>
          <p14:tracePt t="107343" x="3151188" y="1566863"/>
          <p14:tracePt t="107352" x="3163888" y="1566863"/>
          <p14:tracePt t="107358" x="3181350" y="1566863"/>
          <p14:tracePt t="107365" x="3200400" y="1566863"/>
          <p14:tracePt t="107373" x="3206750" y="1566863"/>
          <p14:tracePt t="107381" x="3224213" y="1566863"/>
          <p14:tracePt t="107388" x="3243263" y="1566863"/>
          <p14:tracePt t="107395" x="3255963" y="1566863"/>
          <p14:tracePt t="107403" x="3268663" y="1566863"/>
          <p14:tracePt t="107411" x="3273425" y="1566863"/>
          <p14:tracePt t="107419" x="3286125" y="1566863"/>
          <p14:tracePt t="107425" x="3292475" y="1566863"/>
          <p14:tracePt t="107434" x="3305175" y="1566863"/>
          <p14:tracePt t="107440" x="3317875" y="1566863"/>
          <p14:tracePt t="107448" x="3322638" y="1566863"/>
          <p14:tracePt t="107455" x="3348038" y="1566863"/>
          <p14:tracePt t="107463" x="3367088" y="1566863"/>
          <p14:tracePt t="107471" x="3373438" y="1573213"/>
          <p14:tracePt t="107478" x="3390900" y="1573213"/>
          <p14:tracePt t="107485" x="3409950" y="1573213"/>
          <p14:tracePt t="107493" x="3433763" y="1573213"/>
          <p14:tracePt t="107502" x="3446463" y="1573213"/>
          <p14:tracePt t="107508" x="3482975" y="1573213"/>
          <p14:tracePt t="107516" x="3514725" y="1573213"/>
          <p14:tracePt t="107523" x="3533775" y="1573213"/>
          <p14:tracePt t="107531" x="3563938" y="1573213"/>
          <p14:tracePt t="107538" x="3587750" y="1573213"/>
          <p14:tracePt t="107546" x="3600450" y="1573213"/>
          <p14:tracePt t="107553" x="3619500" y="1573213"/>
          <p14:tracePt t="107560" x="3638550" y="1573213"/>
          <p14:tracePt t="107569" x="3643313" y="1573213"/>
          <p14:tracePt t="107575" x="3662363" y="1573213"/>
          <p14:tracePt t="107583" x="3675063" y="1573213"/>
          <p14:tracePt t="107590" x="3687763" y="1573213"/>
          <p14:tracePt t="107598" x="3698875" y="1573213"/>
          <p14:tracePt t="107605" x="3711575" y="1573213"/>
          <p14:tracePt t="107614" x="3730625" y="1573213"/>
          <p14:tracePt t="107621" x="3736975" y="1573213"/>
          <p14:tracePt t="107628" x="3754438" y="1573213"/>
          <p14:tracePt t="107636" x="3779838" y="1573213"/>
          <p14:tracePt t="107643" x="3792538" y="1573213"/>
          <p14:tracePt t="107652" x="3803650" y="1573213"/>
          <p14:tracePt t="107658" x="3816350" y="1573213"/>
          <p14:tracePt t="107666" x="3822700" y="1573213"/>
          <p14:tracePt t="107673" x="3835400" y="1573213"/>
          <p14:tracePt t="107680" x="3854450" y="1579563"/>
          <p14:tracePt t="107688" x="3859213" y="1579563"/>
          <p14:tracePt t="107696" x="3878263" y="1584325"/>
          <p14:tracePt t="107705" x="3897313" y="1584325"/>
          <p14:tracePt t="107710" x="3927475" y="1590675"/>
          <p14:tracePt t="107725" x="3952875" y="1597025"/>
          <p14:tracePt t="107734" x="4019550" y="1603375"/>
          <p14:tracePt t="107740" x="4032250" y="1603375"/>
          <p14:tracePt t="107748" x="4032250" y="1609725"/>
          <p14:tracePt t="107755" x="4044950" y="1609725"/>
          <p14:tracePt t="107763" x="4051300" y="1609725"/>
          <p14:tracePt t="107770" x="4057650" y="1609725"/>
          <p14:tracePt t="107786" x="4064000" y="1609725"/>
          <p14:tracePt t="107793" x="4075113" y="1616075"/>
          <p14:tracePt t="107802" x="4081463" y="1616075"/>
          <p14:tracePt t="107808" x="4087813" y="1616075"/>
          <p14:tracePt t="107816" x="4100513" y="1616075"/>
          <p14:tracePt t="107823" x="4113213" y="1616075"/>
          <p14:tracePt t="107832" x="4124325" y="1616075"/>
          <p14:tracePt t="107839" x="4137025" y="1616075"/>
          <p14:tracePt t="107846" x="4149725" y="1616075"/>
          <p14:tracePt t="107854" x="4168775" y="1616075"/>
          <p14:tracePt t="107861" x="4173538" y="1616075"/>
          <p14:tracePt t="107869" x="4179888" y="1616075"/>
          <p14:tracePt t="107875" x="4186238" y="1616075"/>
          <p14:tracePt t="107884" x="4192588" y="1616075"/>
          <p14:tracePt t="107898" x="4198938" y="1616075"/>
          <p14:tracePt t="107905" x="4211638" y="1616075"/>
          <p14:tracePt t="107913" x="4217988" y="1616075"/>
          <p14:tracePt t="107921" x="4224338" y="1616075"/>
          <p14:tracePt t="107928" x="4235450" y="1616075"/>
          <p14:tracePt t="107936" x="4248150" y="1616075"/>
          <p14:tracePt t="107952" x="4254500" y="1616075"/>
          <p14:tracePt t="107958" x="4260850" y="1616075"/>
          <p14:tracePt t="107971" x="4273550" y="1616075"/>
          <p14:tracePt t="107981" x="4279900" y="1616075"/>
          <p14:tracePt t="107988" x="4284663" y="1616075"/>
          <p14:tracePt t="107996" x="4291013" y="1616075"/>
          <p14:tracePt t="108026" x="4297363" y="1616075"/>
          <p14:tracePt t="108033" x="4310063" y="1616075"/>
          <p14:tracePt t="108040" x="4316413" y="1616075"/>
          <p14:tracePt t="108049" x="4322763" y="1616075"/>
          <p14:tracePt t="108055" x="4329113" y="1616075"/>
          <p14:tracePt t="108078" x="4333875" y="1616075"/>
          <p14:tracePt t="108093" x="4340225" y="1616075"/>
          <p14:tracePt t="108102" x="4352925" y="1616075"/>
          <p14:tracePt t="108108" x="4359275" y="1616075"/>
          <p14:tracePt t="108116" x="4365625" y="1616075"/>
          <p14:tracePt t="108123" x="4371975" y="1616075"/>
          <p14:tracePt t="108138" x="4384675" y="1616075"/>
          <p14:tracePt t="108146" x="4389438" y="1616075"/>
          <p14:tracePt t="108168" x="4395788" y="1616075"/>
          <p14:tracePt t="108205" x="4402138" y="1616075"/>
          <p14:tracePt t="108213" x="4408488" y="1616075"/>
          <p14:tracePt t="108258" x="4414838" y="1616075"/>
          <p14:tracePt t="108371" x="4421188" y="1616075"/>
          <p14:tracePt t="108828" x="4414838" y="1616075"/>
          <p14:tracePt t="108836" x="4408488" y="1616075"/>
          <p14:tracePt t="108851" x="4402138" y="1616075"/>
          <p14:tracePt t="110133" x="4402138" y="1622425"/>
          <p14:tracePt t="110141" x="4395788" y="1628775"/>
          <p14:tracePt t="110148" x="4389438" y="1633538"/>
          <p14:tracePt t="110156" x="4384675" y="1633538"/>
          <p14:tracePt t="110163" x="4378325" y="1646238"/>
          <p14:tracePt t="110170" x="4359275" y="1665288"/>
          <p14:tracePt t="110178" x="4329113" y="1677988"/>
          <p14:tracePt t="110187" x="4316413" y="1689100"/>
          <p14:tracePt t="110193" x="4279900" y="1708150"/>
          <p14:tracePt t="110201" x="4211638" y="1727200"/>
          <p14:tracePt t="110208" x="4137025" y="1751013"/>
          <p14:tracePt t="110216" x="4106863" y="1763713"/>
          <p14:tracePt t="110223" x="4008438" y="1789113"/>
          <p14:tracePt t="110232" x="3927475" y="1819275"/>
          <p14:tracePt t="110238" x="3884613" y="1825625"/>
          <p14:tracePt t="110246" x="3798888" y="1849438"/>
          <p14:tracePt t="110253" x="3711575" y="1855788"/>
          <p14:tracePt t="110261" x="3694113" y="1862138"/>
          <p14:tracePt t="110269" x="3632200" y="1862138"/>
          <p14:tracePt t="110276" x="3582988" y="1874838"/>
          <p14:tracePt t="110283" x="3521075" y="1874838"/>
          <p14:tracePt t="110290" x="3502025" y="1881188"/>
          <p14:tracePt t="110297" x="3440113" y="1881188"/>
          <p14:tracePt t="110304" x="3390900" y="1881188"/>
          <p14:tracePt t="110312" x="3367088" y="1881188"/>
          <p14:tracePt t="110319" x="3311525" y="1881188"/>
          <p14:tracePt t="110327" x="3243263" y="1881188"/>
          <p14:tracePt t="110334" x="3224213" y="1881188"/>
          <p14:tracePt t="110342" x="3168650" y="1881188"/>
          <p14:tracePt t="110349" x="3132138" y="1881188"/>
          <p14:tracePt t="110357" x="3101975" y="1881188"/>
          <p14:tracePt t="110364" x="3063875" y="1881188"/>
          <p14:tracePt t="110372" x="3040063" y="1881188"/>
          <p14:tracePt t="110380" x="2990850" y="1881188"/>
          <p14:tracePt t="110387" x="2971800" y="1881188"/>
          <p14:tracePt t="110395" x="2935288" y="1881188"/>
          <p14:tracePt t="110402" x="2886075" y="1881188"/>
          <p14:tracePt t="110410" x="2854325" y="1881188"/>
          <p14:tracePt t="110418" x="2824163" y="1881188"/>
          <p14:tracePt t="110425" x="2768600" y="1881188"/>
          <p14:tracePt t="110433" x="2755900" y="1881188"/>
          <p14:tracePt t="110440" x="2719388" y="1887538"/>
          <p14:tracePt t="110449" x="2693988" y="1893888"/>
          <p14:tracePt t="110455" x="2682875" y="1900238"/>
          <p14:tracePt t="110463" x="2651125" y="1900238"/>
          <p14:tracePt t="110470" x="2614613" y="1917700"/>
          <p14:tracePt t="110477" x="2571750" y="1924050"/>
          <p14:tracePt t="110485" x="2552700" y="1930400"/>
          <p14:tracePt t="110493" x="2522538" y="1936750"/>
          <p14:tracePt t="110500" x="2497138" y="1949450"/>
          <p14:tracePt t="110507" x="2484438" y="1949450"/>
          <p14:tracePt t="110515" x="2454275" y="1960563"/>
          <p14:tracePt t="110522" x="2435225" y="1960563"/>
          <p14:tracePt t="110530" x="2422525" y="1966913"/>
          <p14:tracePt t="110537" x="2405063" y="1966913"/>
          <p14:tracePt t="110545" x="2398713" y="1966913"/>
          <p14:tracePt t="110552" x="2386013" y="1966913"/>
          <p14:tracePt t="110560" x="2366963" y="1973263"/>
          <p14:tracePt t="110568" x="2355850" y="1973263"/>
          <p14:tracePt t="110575" x="2343150" y="1973263"/>
          <p14:tracePt t="110582" x="2336800" y="1973263"/>
          <p14:tracePt t="110590" x="2324100" y="1973263"/>
          <p14:tracePt t="110599" x="2317750" y="1973263"/>
          <p14:tracePt t="110605" x="2312988" y="1973263"/>
          <p14:tracePt t="110612" x="2306638" y="1973263"/>
          <p14:tracePt t="110620" x="2281238" y="1973263"/>
          <p14:tracePt t="110627" x="2274888" y="1966913"/>
          <p14:tracePt t="110635" x="2268538" y="1960563"/>
          <p14:tracePt t="110643" x="2238375" y="1949450"/>
          <p14:tracePt t="110651" x="2232025" y="1943100"/>
          <p14:tracePt t="110658" x="2212975" y="1930400"/>
          <p14:tracePt t="110666" x="2195513" y="1924050"/>
          <p14:tracePt t="110672" x="2189163" y="1917700"/>
          <p14:tracePt t="110680" x="2163763" y="1905000"/>
          <p14:tracePt t="110687" x="2152650" y="1900238"/>
          <p14:tracePt t="110695" x="2139950" y="1893888"/>
          <p14:tracePt t="110702" x="2133600" y="1887538"/>
          <p14:tracePt t="110710" x="2127250" y="1887538"/>
          <p14:tracePt t="110718" x="2114550" y="1881188"/>
          <p14:tracePt t="110725" x="2108200" y="1874838"/>
          <p14:tracePt t="110732" x="2101850" y="1874838"/>
          <p14:tracePt t="110740" x="2090738" y="1868488"/>
          <p14:tracePt t="110749" x="2090738" y="1862138"/>
          <p14:tracePt t="110755" x="2084388" y="1862138"/>
          <p14:tracePt t="110762" x="2071688" y="1862138"/>
          <p14:tracePt t="110770" x="2065338" y="1862138"/>
          <p14:tracePt t="110778" x="2058988" y="1862138"/>
          <p14:tracePt t="110785" x="2052638" y="1862138"/>
          <p14:tracePt t="110792" x="2046288" y="1862138"/>
          <p14:tracePt t="110800" x="2046288" y="1855788"/>
          <p14:tracePt t="110807" x="2041525" y="1855788"/>
          <p14:tracePt t="111041" x="2046288" y="1855788"/>
          <p14:tracePt t="111049" x="2052638" y="1849438"/>
          <p14:tracePt t="111054" x="2058988" y="1849438"/>
          <p14:tracePt t="111062" x="2078038" y="1849438"/>
          <p14:tracePt t="111069" x="2101850" y="1849438"/>
          <p14:tracePt t="111076" x="2120900" y="1849438"/>
          <p14:tracePt t="111084" x="2182813" y="1849438"/>
          <p14:tracePt t="111092" x="2232025" y="1849438"/>
          <p14:tracePt t="111099" x="2257425" y="1849438"/>
          <p14:tracePt t="111107" x="2324100" y="1849438"/>
          <p14:tracePt t="111114" x="2386013" y="1849438"/>
          <p14:tracePt t="111122" x="2405063" y="1849438"/>
          <p14:tracePt t="111130" x="2466975" y="1849438"/>
          <p14:tracePt t="111137" x="2490788" y="1849438"/>
          <p14:tracePt t="111145" x="2522538" y="1849438"/>
          <p14:tracePt t="111152" x="2540000" y="1849438"/>
          <p14:tracePt t="111160" x="2559050" y="1849438"/>
          <p14:tracePt t="111168" x="2571750" y="1849438"/>
          <p14:tracePt t="111175" x="2582863" y="1849438"/>
          <p14:tracePt t="111183" x="2589213" y="1849438"/>
          <p14:tracePt t="111190" x="2601913" y="1849438"/>
          <p14:tracePt t="111198" x="2614613" y="1849438"/>
          <p14:tracePt t="111205" x="2644775" y="1849438"/>
          <p14:tracePt t="111212" x="2670175" y="1849438"/>
          <p14:tracePt t="111220" x="2700338" y="1849438"/>
          <p14:tracePt t="111227" x="2738438" y="1849438"/>
          <p14:tracePt t="111235" x="2774950" y="1849438"/>
          <p14:tracePt t="111242" x="2787650" y="1849438"/>
          <p14:tracePt t="111250" x="2811463" y="1849438"/>
          <p14:tracePt t="111257" x="2843213" y="1849438"/>
          <p14:tracePt t="111265" x="2854325" y="1849438"/>
          <p14:tracePt t="111272" x="2860675" y="1849438"/>
          <p14:tracePt t="111280" x="2873375" y="1849438"/>
          <p14:tracePt t="111287" x="2879725" y="1849438"/>
          <p14:tracePt t="111295" x="2892425" y="1849438"/>
          <p14:tracePt t="111302" x="2916238" y="1849438"/>
          <p14:tracePt t="111310" x="2935288" y="1849438"/>
          <p14:tracePt t="111318" x="2947988" y="1844675"/>
          <p14:tracePt t="111325" x="2971800" y="1844675"/>
          <p14:tracePt t="111333" x="3008313" y="1844675"/>
          <p14:tracePt t="111340" x="3014663" y="1844675"/>
          <p14:tracePt t="111348" x="3046413" y="1844675"/>
          <p14:tracePt t="111355" x="3076575" y="1844675"/>
          <p14:tracePt t="111362" x="3095625" y="1844675"/>
          <p14:tracePt t="111370" x="3113088" y="1844675"/>
          <p14:tracePt t="111377" x="3151188" y="1844675"/>
          <p14:tracePt t="111385" x="3181350" y="1844675"/>
          <p14:tracePt t="111392" x="3187700" y="1844675"/>
          <p14:tracePt t="111400" x="3217863" y="1844675"/>
          <p14:tracePt t="111407" x="3255963" y="1844675"/>
          <p14:tracePt t="111416" x="3273425" y="1844675"/>
          <p14:tracePt t="111422" x="3322638" y="1844675"/>
          <p14:tracePt t="111430" x="3373438" y="1844675"/>
          <p14:tracePt t="111437" x="3390900" y="1844675"/>
          <p14:tracePt t="111445" x="3440113" y="1844675"/>
          <p14:tracePt t="111452" x="3478213" y="1844675"/>
          <p14:tracePt t="111460" x="3495675" y="1844675"/>
          <p14:tracePt t="111468" x="3527425" y="1844675"/>
          <p14:tracePt t="111475" x="3551238" y="1844675"/>
          <p14:tracePt t="111483" x="3570288" y="1844675"/>
          <p14:tracePt t="111490" x="3600450" y="1844675"/>
          <p14:tracePt t="111498" x="3643313" y="1844675"/>
          <p14:tracePt t="111505" x="3668713" y="1844675"/>
          <p14:tracePt t="111512" x="3687763" y="1844675"/>
          <p14:tracePt t="111520" x="3711575" y="1844675"/>
          <p14:tracePt t="111527" x="3748088" y="1844675"/>
          <p14:tracePt t="111535" x="3767138" y="1844675"/>
          <p14:tracePt t="111542" x="3798888" y="1844675"/>
          <p14:tracePt t="111551" x="3835400" y="1844675"/>
          <p14:tracePt t="111557" x="3854450" y="1844675"/>
          <p14:tracePt t="111565" x="3871913" y="1844675"/>
          <p14:tracePt t="111572" x="3897313" y="1844675"/>
          <p14:tracePt t="111580" x="3903663" y="1844675"/>
          <p14:tracePt t="111587" x="3927475" y="1844675"/>
          <p14:tracePt t="111595" x="3952875" y="1844675"/>
          <p14:tracePt t="111602" x="3983038" y="1844675"/>
          <p14:tracePt t="111610" x="4002088" y="1844675"/>
          <p14:tracePt t="111618" x="4025900" y="1844675"/>
          <p14:tracePt t="111625" x="4064000" y="1844675"/>
          <p14:tracePt t="111633" x="4068763" y="1844675"/>
          <p14:tracePt t="111640" x="4094163" y="1844675"/>
          <p14:tracePt t="111648" x="4106863" y="1844675"/>
          <p14:tracePt t="111655" x="4119563" y="1844675"/>
          <p14:tracePt t="111663" x="4149725" y="1844675"/>
          <p14:tracePt t="111670" x="4156075" y="1844675"/>
          <p14:tracePt t="111678" x="4162425" y="1844675"/>
          <p14:tracePt t="111685" x="4168775" y="1844675"/>
          <p14:tracePt t="111692" x="4179888" y="1844675"/>
          <p14:tracePt t="111700" x="4186238" y="1844675"/>
          <p14:tracePt t="111707" x="4192588" y="1844675"/>
          <p14:tracePt t="111715" x="4198938" y="1844675"/>
          <p14:tracePt t="111722" x="4229100" y="1844675"/>
          <p14:tracePt t="111731" x="4235450" y="1844675"/>
          <p14:tracePt t="111737" x="4248150" y="1844675"/>
          <p14:tracePt t="111745" x="4260850" y="1844675"/>
          <p14:tracePt t="111752" x="4267200" y="1844675"/>
          <p14:tracePt t="111760" x="4273550" y="1844675"/>
          <p14:tracePt t="111768" x="4273550" y="1838325"/>
          <p14:tracePt t="111775" x="4279900" y="1838325"/>
          <p14:tracePt t="111783" x="4284663" y="1838325"/>
          <p14:tracePt t="111790" x="4291013" y="1838325"/>
          <p14:tracePt t="111798" x="4297363" y="1831975"/>
          <p14:tracePt t="111805" x="4303713" y="1831975"/>
          <p14:tracePt t="111827" x="4310063" y="1831975"/>
          <p14:tracePt t="113238" x="4297363" y="1831975"/>
          <p14:tracePt t="113246" x="4273550" y="1844675"/>
          <p14:tracePt t="113253" x="4229100" y="1849438"/>
          <p14:tracePt t="113261" x="4168775" y="1868488"/>
          <p14:tracePt t="113268" x="4137025" y="1874838"/>
          <p14:tracePt t="113276" x="4051300" y="1887538"/>
          <p14:tracePt t="113283" x="3940175" y="1905000"/>
          <p14:tracePt t="113291" x="3865563" y="1911350"/>
          <p14:tracePt t="113299" x="3694113" y="1911350"/>
          <p14:tracePt t="113306" x="3465513" y="1911350"/>
          <p14:tracePt t="113313" x="3367088" y="1911350"/>
          <p14:tracePt t="113320" x="3125788" y="1911350"/>
          <p14:tracePt t="113330" x="2873375" y="1911350"/>
          <p14:tracePt t="113335" x="2768600" y="1911350"/>
          <p14:tracePt t="113344" x="2595563" y="1911350"/>
          <p14:tracePt t="113350" x="2471738" y="1911350"/>
          <p14:tracePt t="113358" x="2422525" y="1911350"/>
          <p14:tracePt t="113366" x="2336800" y="1911350"/>
          <p14:tracePt t="113373" x="2262188" y="1900238"/>
          <p14:tracePt t="113381" x="2201863" y="1893888"/>
          <p14:tracePt t="113388" x="2170113" y="1887538"/>
          <p14:tracePt t="113396" x="2101850" y="1868488"/>
          <p14:tracePt t="113403" x="2041525" y="1849438"/>
          <p14:tracePt t="113411" x="2009775" y="1849438"/>
          <p14:tracePt t="113418" x="1941513" y="1831975"/>
          <p14:tracePt t="113427" x="1855788" y="1812925"/>
          <p14:tracePt t="113433" x="1819275" y="1812925"/>
          <p14:tracePt t="113440" x="1727200" y="1789113"/>
          <p14:tracePt t="113448" x="1639888" y="1770063"/>
          <p14:tracePt t="113456" x="1603375" y="1763713"/>
          <p14:tracePt t="113463" x="1535113" y="1744663"/>
          <p14:tracePt t="113470" x="1479550" y="1720850"/>
          <p14:tracePt t="113480" x="1462088" y="1720850"/>
          <p14:tracePt t="113485" x="1430338" y="1695450"/>
          <p14:tracePt t="113493" x="1411288" y="1684338"/>
          <p14:tracePt t="113500" x="1387475" y="1665288"/>
          <p14:tracePt t="113508" x="1381125" y="1652588"/>
          <p14:tracePt t="113516" x="1368425" y="1639888"/>
          <p14:tracePt t="113523" x="1350963" y="1628775"/>
          <p14:tracePt t="113530" x="1344613" y="1622425"/>
          <p14:tracePt t="113538" x="1319213" y="1609725"/>
          <p14:tracePt t="113547" x="1289050" y="1597025"/>
          <p14:tracePt t="113553" x="1270000" y="1597025"/>
          <p14:tracePt t="113561" x="1227138" y="1584325"/>
          <p14:tracePt t="113568" x="1201738" y="1579563"/>
          <p14:tracePt t="113576" x="1184275" y="1579563"/>
          <p14:tracePt t="113583" x="1171575" y="1579563"/>
          <p14:tracePt t="113590" x="1152525" y="1579563"/>
          <p14:tracePt t="113598" x="1146175" y="1573213"/>
          <p14:tracePt t="113606" x="1135063" y="1573213"/>
          <p14:tracePt t="113613" x="1135063" y="1566863"/>
          <p14:tracePt t="113620" x="1128713" y="1566863"/>
          <p14:tracePt t="113630" x="1122363" y="1566863"/>
          <p14:tracePt t="113635" x="1122363" y="1560513"/>
          <p14:tracePt t="113643" x="1116013" y="1560513"/>
          <p14:tracePt t="113650" x="1109663" y="1554163"/>
          <p14:tracePt t="113658" x="1103313" y="1547813"/>
          <p14:tracePt t="113666" x="1085850" y="1541463"/>
          <p14:tracePt t="113673" x="1073150" y="1535113"/>
          <p14:tracePt t="113681" x="1073150" y="1528763"/>
          <p14:tracePt t="113688" x="1066800" y="1528763"/>
          <p14:tracePt t="113763" x="1060450" y="1528763"/>
          <p14:tracePt t="113771" x="1054100" y="1524000"/>
          <p14:tracePt t="113876" x="1066800" y="1524000"/>
          <p14:tracePt t="113883" x="1073150" y="1517650"/>
          <p14:tracePt t="113891" x="1096963" y="1517650"/>
          <p14:tracePt t="113899" x="1128713" y="1517650"/>
          <p14:tracePt t="113906" x="1158875" y="1517650"/>
          <p14:tracePt t="113914" x="1195388" y="1517650"/>
          <p14:tracePt t="113920" x="1282700" y="1517650"/>
          <p14:tracePt t="113929" x="1306513" y="1517650"/>
          <p14:tracePt t="113935" x="1393825" y="1517650"/>
          <p14:tracePt t="113943" x="1473200" y="1517650"/>
          <p14:tracePt t="113950" x="1498600" y="1517650"/>
          <p14:tracePt t="113959" x="1571625" y="1517650"/>
          <p14:tracePt t="113966" x="1658938" y="1517650"/>
          <p14:tracePt t="113973" x="1701800" y="1517650"/>
          <p14:tracePt t="113982" x="1763713" y="1517650"/>
          <p14:tracePt t="113988" x="1812925" y="1517650"/>
          <p14:tracePt t="113997" x="1849438" y="1517650"/>
          <p14:tracePt t="114003" x="1868488" y="1517650"/>
          <p14:tracePt t="114012" x="1898650" y="1517650"/>
          <p14:tracePt t="114018" x="1941513" y="1517650"/>
          <p14:tracePt t="114026" x="1954213" y="1517650"/>
          <p14:tracePt t="114033" x="1973263" y="1517650"/>
          <p14:tracePt t="114041" x="1997075" y="1517650"/>
          <p14:tracePt t="114048" x="2009775" y="1517650"/>
          <p14:tracePt t="114056" x="2022475" y="1517650"/>
          <p14:tracePt t="114063" x="2028825" y="1517650"/>
          <p14:tracePt t="114070" x="2035175" y="1517650"/>
          <p14:tracePt t="114080" x="2041525" y="1517650"/>
          <p14:tracePt t="114085" x="2046288" y="1517650"/>
          <p14:tracePt t="114093" x="2052638" y="1517650"/>
          <p14:tracePt t="114100" x="2058988" y="1517650"/>
          <p14:tracePt t="114108" x="2071688" y="1517650"/>
          <p14:tracePt t="114168" x="2078038" y="1517650"/>
          <p14:tracePt t="114176" x="2084388" y="1517650"/>
          <p14:tracePt t="114251" x="2078038" y="1517650"/>
          <p14:tracePt t="114258" x="2071688" y="1517650"/>
          <p14:tracePt t="114266" x="2052638" y="1524000"/>
          <p14:tracePt t="114281" x="2016125" y="1535113"/>
          <p14:tracePt t="114288" x="1992313" y="1541463"/>
          <p14:tracePt t="114296" x="1973263" y="1547813"/>
          <p14:tracePt t="114303" x="1947863" y="1560513"/>
          <p14:tracePt t="114312" x="1855788" y="1579563"/>
          <p14:tracePt t="114318" x="1825625" y="1597025"/>
          <p14:tracePt t="114326" x="1763713" y="1616075"/>
          <p14:tracePt t="114333" x="1708150" y="1633538"/>
          <p14:tracePt t="114341" x="1646238" y="1658938"/>
          <p14:tracePt t="114350" x="1616075" y="1665288"/>
          <p14:tracePt t="114356" x="1547813" y="1684338"/>
          <p14:tracePt t="114363" x="1498600" y="1701800"/>
          <p14:tracePt t="114370" x="1473200" y="1708150"/>
          <p14:tracePt t="114380" x="1417638" y="1727200"/>
          <p14:tracePt t="114385" x="1387475" y="1733550"/>
          <p14:tracePt t="114393" x="1368425" y="1733550"/>
          <p14:tracePt t="114400" x="1338263" y="1739900"/>
          <p14:tracePt t="114408" x="1331913" y="1739900"/>
          <p14:tracePt t="114416" x="1319213" y="1739900"/>
          <p14:tracePt t="114423" x="1295400" y="1751013"/>
          <p14:tracePt t="114431" x="1282700" y="1751013"/>
          <p14:tracePt t="114438" x="1270000" y="1757363"/>
          <p14:tracePt t="114446" x="1257300" y="1757363"/>
          <p14:tracePt t="114453" x="1233488" y="1757363"/>
          <p14:tracePt t="114461" x="1214438" y="1763713"/>
          <p14:tracePt t="114467" x="1208088" y="1763713"/>
          <p14:tracePt t="114475" x="1184275" y="1770063"/>
          <p14:tracePt t="114482" x="1165225" y="1776413"/>
          <p14:tracePt t="114490" x="1146175" y="1782763"/>
          <p14:tracePt t="114498" x="1128713" y="1789113"/>
          <p14:tracePt t="114505" x="1109663" y="1795463"/>
          <p14:tracePt t="114512" x="1103313" y="1795463"/>
          <p14:tracePt t="114520" x="1085850" y="1800225"/>
          <p14:tracePt t="114528" x="1079500" y="1806575"/>
          <p14:tracePt t="114535" x="1066800" y="1806575"/>
          <p14:tracePt t="114542" x="1066800" y="1812925"/>
          <p14:tracePt t="114550" x="1060450" y="1812925"/>
          <p14:tracePt t="114557" x="1054100" y="1812925"/>
          <p14:tracePt t="114565" x="1041400" y="1819275"/>
          <p14:tracePt t="114572" x="1023938" y="1825625"/>
          <p14:tracePt t="114580" x="1023938" y="1831975"/>
          <p14:tracePt t="114587" x="1011238" y="1831975"/>
          <p14:tracePt t="114602" x="1004888" y="1831975"/>
          <p14:tracePt t="114610" x="1004888" y="1838325"/>
          <p14:tracePt t="114708" x="1011238" y="1838325"/>
          <p14:tracePt t="114715" x="1017588" y="1838325"/>
          <p14:tracePt t="114731" x="1036638" y="1838325"/>
          <p14:tracePt t="114738" x="1060450" y="1838325"/>
          <p14:tracePt t="114746" x="1079500" y="1838325"/>
          <p14:tracePt t="114753" x="1116013" y="1838325"/>
          <p14:tracePt t="114761" x="1141413" y="1838325"/>
          <p14:tracePt t="114768" x="1177925" y="1838325"/>
          <p14:tracePt t="114776" x="1227138" y="1838325"/>
          <p14:tracePt t="114783" x="1276350" y="1838325"/>
          <p14:tracePt t="114791" x="1301750" y="1838325"/>
          <p14:tracePt t="114799" x="1344613" y="1838325"/>
          <p14:tracePt t="114806" x="1393825" y="1838325"/>
          <p14:tracePt t="114813" x="1417638" y="1838325"/>
          <p14:tracePt t="114820" x="1473200" y="1838325"/>
          <p14:tracePt t="114830" x="1535113" y="1838325"/>
          <p14:tracePt t="114835" x="1566863" y="1838325"/>
          <p14:tracePt t="114843" x="1652588" y="1838325"/>
          <p14:tracePt t="114850" x="1701800" y="1838325"/>
          <p14:tracePt t="114858" x="1751013" y="1838325"/>
          <p14:tracePt t="114866" x="1812925" y="1838325"/>
          <p14:tracePt t="114873" x="1887538" y="1838325"/>
          <p14:tracePt t="114881" x="1947863" y="1838325"/>
          <p14:tracePt t="114888" x="1966913" y="1838325"/>
          <p14:tracePt t="114896" x="2016125" y="1838325"/>
          <p14:tracePt t="114903" x="2052638" y="1838325"/>
          <p14:tracePt t="114912" x="2071688" y="1838325"/>
          <p14:tracePt t="114918" x="2101850" y="1838325"/>
          <p14:tracePt t="114927" x="2120900" y="1838325"/>
          <p14:tracePt t="114933" x="2133600" y="1844675"/>
          <p14:tracePt t="114941" x="2152650" y="1849438"/>
          <p14:tracePt t="114948" x="2157413" y="1849438"/>
          <p14:tracePt t="114956" x="2163763" y="1849438"/>
          <p14:tracePt t="114964" x="2170113" y="1855788"/>
          <p14:tracePt t="114978" x="2176463" y="1855788"/>
          <p14:tracePt t="114984" x="2182813" y="1855788"/>
          <p14:tracePt t="114999" x="2189163" y="1855788"/>
          <p14:tracePt t="115007" x="2195513" y="1855788"/>
          <p14:tracePt t="115014" x="2212975" y="1855788"/>
          <p14:tracePt t="115022" x="2232025" y="1855788"/>
          <p14:tracePt t="115029" x="2238375" y="1855788"/>
          <p14:tracePt t="115037" x="2257425" y="1855788"/>
          <p14:tracePt t="115044" x="2268538" y="1855788"/>
          <p14:tracePt t="115052" x="2281238" y="1855788"/>
          <p14:tracePt t="115060" x="2287588" y="1855788"/>
          <p14:tracePt t="119655" x="2373313" y="1930400"/>
          <p14:tracePt t="119661" x="2509838" y="1998663"/>
          <p14:tracePt t="119664" x="2947988" y="2090738"/>
          <p14:tracePt t="119672" x="3003550" y="2097088"/>
          <p14:tracePt t="119679" x="3076575" y="2109788"/>
          <p14:tracePt t="119687" x="3213100" y="2127250"/>
          <p14:tracePt t="119694" x="3422650" y="2146300"/>
          <p14:tracePt t="119702" x="3662363" y="2170113"/>
          <p14:tracePt t="119710" x="3736975" y="2170113"/>
          <p14:tracePt t="119717" x="3940175" y="2182813"/>
          <p14:tracePt t="119725" x="4149725" y="2195513"/>
          <p14:tracePt t="119732" x="4235450" y="2208213"/>
          <p14:tracePt t="119741" x="4389438" y="2208213"/>
          <p14:tracePt t="119748" x="4538663" y="2208213"/>
          <p14:tracePt t="119755" x="4598988" y="2208213"/>
          <p14:tracePt t="119763" x="4735513" y="2214563"/>
          <p14:tracePt t="119770" x="4870450" y="2214563"/>
          <p14:tracePt t="119778" x="4932363" y="2214563"/>
          <p14:tracePt t="119785" x="5068888" y="2214563"/>
          <p14:tracePt t="119794" x="5191125" y="2214563"/>
          <p14:tracePt t="119800" x="5240338" y="2214563"/>
          <p14:tracePt t="119808" x="5340350" y="2214563"/>
          <p14:tracePt t="119815" x="5426075" y="2201863"/>
          <p14:tracePt t="119823" x="5494338" y="2165350"/>
          <p14:tracePt t="119831" x="5511800" y="2159000"/>
          <p14:tracePt t="119838" x="5573713" y="2152650"/>
          <p14:tracePt t="119846" x="5635625" y="2139950"/>
          <p14:tracePt t="119853" x="5654675" y="2139950"/>
          <p14:tracePt t="119861" x="5715000" y="2139950"/>
          <p14:tracePt t="119868" x="5765800" y="2139950"/>
          <p14:tracePt t="119875" x="5783263" y="2139950"/>
          <p14:tracePt t="119883" x="5821363" y="2139950"/>
          <p14:tracePt t="119891" x="5857875" y="2139950"/>
          <p14:tracePt t="119898" x="5870575" y="2139950"/>
          <p14:tracePt t="119906" x="5888038" y="2139950"/>
          <p14:tracePt t="119913" x="5913438" y="2139950"/>
          <p14:tracePt t="119920" x="5919788" y="2139950"/>
          <p14:tracePt t="119981" x="5919788" y="2146300"/>
          <p14:tracePt t="119996" x="5919788" y="2152650"/>
          <p14:tracePt t="120003" x="5913438" y="2165350"/>
          <p14:tracePt t="120011" x="5907088" y="2176463"/>
          <p14:tracePt t="120018" x="5894388" y="2195513"/>
          <p14:tracePt t="120026" x="5881688" y="2208213"/>
          <p14:tracePt t="120033" x="5857875" y="2238375"/>
          <p14:tracePt t="120041" x="5826125" y="2287588"/>
          <p14:tracePt t="120049" x="5808663" y="2300288"/>
          <p14:tracePt t="120056" x="5770563" y="2336800"/>
          <p14:tracePt t="120064" x="5727700" y="2374900"/>
          <p14:tracePt t="120071" x="5703888" y="2405063"/>
          <p14:tracePt t="120078" x="5654675" y="2441575"/>
          <p14:tracePt t="120086" x="5599113" y="2490788"/>
          <p14:tracePt t="120095" x="5543550" y="2535238"/>
          <p14:tracePt t="120101" x="5524500" y="2552700"/>
          <p14:tracePt t="120108" x="5500688" y="2590800"/>
          <p14:tracePt t="120116" x="5494338" y="2608263"/>
          <p14:tracePt t="120121" x="5487988" y="2627313"/>
          <p14:tracePt t="120129" x="5481638" y="2652713"/>
          <p14:tracePt t="120137" x="5462588" y="2670175"/>
          <p14:tracePt t="120144" x="5462588" y="2676525"/>
          <p14:tracePt t="120152" x="5456238" y="2682875"/>
          <p14:tracePt t="120159" x="5456238" y="2689225"/>
          <p14:tracePt t="120167" x="5456238" y="2695575"/>
          <p14:tracePt t="120175" x="5449888" y="2701925"/>
          <p14:tracePt t="120182" x="5449888" y="2706688"/>
          <p14:tracePt t="120281" x="5445125" y="2706688"/>
          <p14:tracePt t="120289" x="5432425" y="2706688"/>
          <p14:tracePt t="120296" x="5419725" y="2706688"/>
          <p14:tracePt t="120303" x="5413375" y="2706688"/>
          <p14:tracePt t="120312" x="5395913" y="2706688"/>
          <p14:tracePt t="120318" x="5389563" y="2706688"/>
          <p14:tracePt t="120327" x="5376863" y="2706688"/>
          <p14:tracePt t="120333" x="5351463" y="2706688"/>
          <p14:tracePt t="120341" x="5345113" y="2706688"/>
          <p14:tracePt t="120348" x="5327650" y="2713038"/>
          <p14:tracePt t="120356" x="5308600" y="2713038"/>
          <p14:tracePt t="120365" x="5284788" y="2713038"/>
          <p14:tracePt t="120371" x="5272088" y="2713038"/>
          <p14:tracePt t="120379" x="5235575" y="2713038"/>
          <p14:tracePt t="120386" x="5197475" y="2713038"/>
          <p14:tracePt t="120395" x="5173663" y="2713038"/>
          <p14:tracePt t="120401" x="5135563" y="2725738"/>
          <p14:tracePt t="120409" x="5086350" y="2725738"/>
          <p14:tracePt t="120416" x="5075238" y="2725738"/>
          <p14:tracePt t="120424" x="5030788" y="2725738"/>
          <p14:tracePt t="120431" x="4970463" y="2725738"/>
          <p14:tracePt t="120439" x="4926013" y="2725738"/>
          <p14:tracePt t="120446" x="4902200" y="2725738"/>
          <p14:tracePt t="120453" x="4852988" y="2725738"/>
          <p14:tracePt t="120462" x="4827588" y="2725738"/>
          <p14:tracePt t="120468" x="4810125" y="2725738"/>
          <p14:tracePt t="120478" x="4772025" y="2725738"/>
          <p14:tracePt t="120483" x="4729163" y="2725738"/>
          <p14:tracePt t="120491" x="4710113" y="2725738"/>
          <p14:tracePt t="120498" x="4686300" y="2725738"/>
          <p14:tracePt t="120506" x="4654550" y="2725738"/>
          <p14:tracePt t="120513" x="4649788" y="2725738"/>
          <p14:tracePt t="120521" x="4624388" y="2725738"/>
          <p14:tracePt t="120529" x="4618038" y="2725738"/>
          <p14:tracePt t="120536" x="4594225" y="2725738"/>
          <p14:tracePt t="120545" x="4587875" y="2725738"/>
          <p14:tracePt t="120551" x="4575175" y="2725738"/>
          <p14:tracePt t="120559" x="4525963" y="2725738"/>
          <p14:tracePt t="120566" x="4506913" y="2725738"/>
          <p14:tracePt t="120573" x="4476750" y="2725738"/>
          <p14:tracePt t="120582" x="4451350" y="2725738"/>
          <p14:tracePt t="120589" x="4433888" y="2725738"/>
          <p14:tracePt t="120596" x="4408488" y="2725738"/>
          <p14:tracePt t="120604" x="4384675" y="2732088"/>
          <p14:tracePt t="120612" x="4371975" y="2732088"/>
          <p14:tracePt t="120618" x="4333875" y="2732088"/>
          <p14:tracePt t="120628" x="4303713" y="2738438"/>
          <p14:tracePt t="120633" x="4297363" y="2738438"/>
          <p14:tracePt t="120641" x="4291013" y="2738438"/>
          <p14:tracePt t="120648" x="4284663" y="2738438"/>
          <p14:tracePt t="120693" x="4279900" y="2738438"/>
          <p14:tracePt t="120701" x="4273550" y="2738438"/>
          <p14:tracePt t="120708" x="4267200" y="2738438"/>
          <p14:tracePt t="120715" x="4260850" y="2738438"/>
          <p14:tracePt t="120738" x="4254500" y="2738438"/>
          <p14:tracePt t="120761" x="4248150" y="2738438"/>
          <p14:tracePt t="120783" x="4241800" y="2738438"/>
          <p14:tracePt t="120798" x="4235450" y="2738438"/>
          <p14:tracePt t="121091" x="4235450" y="2732088"/>
          <p14:tracePt t="121106" x="4235450" y="2725738"/>
          <p14:tracePt t="121609" x="4241800" y="2725738"/>
          <p14:tracePt t="121623" x="4248150" y="2725738"/>
          <p14:tracePt t="121631" x="4254500" y="2725738"/>
          <p14:tracePt t="121653" x="4260850" y="2725738"/>
          <p14:tracePt t="121669" x="4267200" y="2725738"/>
          <p14:tracePt t="121706" x="4273550" y="2725738"/>
          <p14:tracePt t="121713" x="4279900" y="2725738"/>
          <p14:tracePt t="121721" x="4291013" y="2725738"/>
          <p14:tracePt t="121736" x="4310063" y="2725738"/>
          <p14:tracePt t="121744" x="4322763" y="2725738"/>
          <p14:tracePt t="121751" x="4333875" y="2725738"/>
          <p14:tracePt t="121758" x="4346575" y="2725738"/>
          <p14:tracePt t="121767" x="4365625" y="2725738"/>
          <p14:tracePt t="121773" x="4371975" y="2725738"/>
          <p14:tracePt t="121781" x="4389438" y="2725738"/>
          <p14:tracePt t="121788" x="4402138" y="2725738"/>
          <p14:tracePt t="121796" x="4408488" y="2725738"/>
          <p14:tracePt t="121804" x="4421188" y="2725738"/>
          <p14:tracePt t="121818" x="4427538" y="2725738"/>
          <p14:tracePt t="121825" x="4433888" y="2725738"/>
          <p14:tracePt t="121833" x="4438650" y="2725738"/>
          <p14:tracePt t="121840" x="4445000" y="2725738"/>
          <p14:tracePt t="121849" x="4451350" y="2725738"/>
          <p14:tracePt t="121855" x="4464050" y="2725738"/>
          <p14:tracePt t="121863" x="4483100" y="2725738"/>
          <p14:tracePt t="121870" x="4489450" y="2725738"/>
          <p14:tracePt t="121878" x="4500563" y="2725738"/>
          <p14:tracePt t="121885" x="4525963" y="2725738"/>
          <p14:tracePt t="121893" x="4532313" y="2725738"/>
          <p14:tracePt t="121901" x="4545013" y="2725738"/>
          <p14:tracePt t="121908" x="4568825" y="2725738"/>
          <p14:tracePt t="121916" x="4581525" y="2725738"/>
          <p14:tracePt t="121923" x="4587875" y="2725738"/>
          <p14:tracePt t="121930" x="4594225" y="2725738"/>
          <p14:tracePt t="121938" x="4598988" y="2725738"/>
          <p14:tracePt t="121945" x="4611688" y="2725738"/>
          <p14:tracePt t="121953" x="4624388" y="2725738"/>
          <p14:tracePt t="121969" x="4637088" y="2725738"/>
          <p14:tracePt t="121975" x="4654550" y="2725738"/>
          <p14:tracePt t="121983" x="4673600" y="2725738"/>
          <p14:tracePt t="121990" x="4679950" y="2725738"/>
          <p14:tracePt t="121998" x="4692650" y="2725738"/>
          <p14:tracePt t="122005" x="4705350" y="2725738"/>
          <p14:tracePt t="122014" x="4710113" y="2725738"/>
          <p14:tracePt t="122020" x="4729163" y="2725738"/>
          <p14:tracePt t="122028" x="4735513" y="2725738"/>
          <p14:tracePt t="122036" x="4741863" y="2725738"/>
          <p14:tracePt t="122058" x="4748213" y="2725738"/>
          <p14:tracePt t="122073" x="4754563" y="2725738"/>
          <p14:tracePt t="122088" x="4759325" y="2725738"/>
          <p14:tracePt t="122095" x="4772025" y="2725738"/>
          <p14:tracePt t="122103" x="4778375" y="2725738"/>
          <p14:tracePt t="122111" x="4784725" y="2725738"/>
          <p14:tracePt t="122118" x="4791075" y="2725738"/>
          <p14:tracePt t="122125" x="4791075" y="2719388"/>
          <p14:tracePt t="122133" x="4797425" y="2719388"/>
          <p14:tracePt t="122170" x="4803775" y="2719388"/>
          <p14:tracePt t="122186" x="4810125" y="2719388"/>
          <p14:tracePt t="122193" x="4814888" y="2713038"/>
          <p14:tracePt t="122202" x="4827588" y="2706688"/>
          <p14:tracePt t="122208" x="4840288" y="2695575"/>
          <p14:tracePt t="122217" x="4846638" y="2695575"/>
          <p14:tracePt t="122223" x="4859338" y="2682875"/>
          <p14:tracePt t="122231" x="4864100" y="2676525"/>
          <p14:tracePt t="122238" x="4864100" y="2670175"/>
          <p14:tracePt t="122246" x="4864100" y="2657475"/>
          <p14:tracePt t="122253" x="4870450" y="2646363"/>
          <p14:tracePt t="122268" x="4870450" y="2640013"/>
          <p14:tracePt t="122276" x="4870450" y="2620963"/>
          <p14:tracePt t="122284" x="4870450" y="2608263"/>
          <p14:tracePt t="122291" x="4870450" y="2601913"/>
          <p14:tracePt t="122299" x="4870450" y="2584450"/>
          <p14:tracePt t="122305" x="4870450" y="2571750"/>
          <p14:tracePt t="122313" x="4870450" y="2559050"/>
          <p14:tracePt t="122320" x="4864100" y="2546350"/>
          <p14:tracePt t="122328" x="4864100" y="2541588"/>
          <p14:tracePt t="122336" x="4859338" y="2528888"/>
          <p14:tracePt t="122343" x="4852988" y="2516188"/>
          <p14:tracePt t="122351" x="4846638" y="2503488"/>
          <p14:tracePt t="122358" x="4846638" y="2497138"/>
          <p14:tracePt t="122367" x="4833938" y="2497138"/>
          <p14:tracePt t="122373" x="4821238" y="2479675"/>
          <p14:tracePt t="122381" x="4814888" y="2479675"/>
          <p14:tracePt t="122388" x="4810125" y="2473325"/>
          <p14:tracePt t="122397" x="4803775" y="2473325"/>
          <p14:tracePt t="122403" x="4797425" y="2466975"/>
          <p14:tracePt t="122410" x="4791075" y="2460625"/>
          <p14:tracePt t="122419" x="4778375" y="2460625"/>
          <p14:tracePt t="122426" x="4778375" y="2454275"/>
          <p14:tracePt t="122433" x="4772025" y="2447925"/>
          <p14:tracePt t="122440" x="4754563" y="2441575"/>
          <p14:tracePt t="122449" x="4735513" y="2436813"/>
          <p14:tracePt t="122456" x="4729163" y="2430463"/>
          <p14:tracePt t="122463" x="4710113" y="2424113"/>
          <p14:tracePt t="122470" x="4673600" y="2417763"/>
          <p14:tracePt t="122478" x="4667250" y="2417763"/>
          <p14:tracePt t="122486" x="4654550" y="2411413"/>
          <p14:tracePt t="122493" x="4643438" y="2411413"/>
          <p14:tracePt t="122501" x="4630738" y="2411413"/>
          <p14:tracePt t="122508" x="4618038" y="2411413"/>
          <p14:tracePt t="122516" x="4598988" y="2411413"/>
          <p14:tracePt t="122523" x="4568825" y="2411413"/>
          <p14:tracePt t="122531" x="4562475" y="2411413"/>
          <p14:tracePt t="122538" x="4545013" y="2411413"/>
          <p14:tracePt t="122546" x="4519613" y="2411413"/>
          <p14:tracePt t="122553" x="4500563" y="2411413"/>
          <p14:tracePt t="122561" x="4483100" y="2411413"/>
          <p14:tracePt t="122568" x="4451350" y="2417763"/>
          <p14:tracePt t="122576" x="4433888" y="2417763"/>
          <p14:tracePt t="122583" x="4421188" y="2417763"/>
          <p14:tracePt t="122591" x="4408488" y="2417763"/>
          <p14:tracePt t="122600" x="4389438" y="2424113"/>
          <p14:tracePt t="122606" x="4378325" y="2424113"/>
          <p14:tracePt t="122613" x="4371975" y="2424113"/>
          <p14:tracePt t="122620" x="4352925" y="2424113"/>
          <p14:tracePt t="122628" x="4346575" y="2424113"/>
          <p14:tracePt t="122636" x="4329113" y="2424113"/>
          <p14:tracePt t="122643" x="4316413" y="2424113"/>
          <p14:tracePt t="122652" x="4310063" y="2424113"/>
          <p14:tracePt t="122658" x="4303713" y="2424113"/>
          <p14:tracePt t="122667" x="4291013" y="2436813"/>
          <p14:tracePt t="122673" x="4284663" y="2436813"/>
          <p14:tracePt t="122681" x="4279900" y="2436813"/>
          <p14:tracePt t="122688" x="4260850" y="2436813"/>
          <p14:tracePt t="122696" x="4254500" y="2436813"/>
          <p14:tracePt t="122703" x="4248150" y="2436813"/>
          <p14:tracePt t="122711" x="4241800" y="2441575"/>
          <p14:tracePt t="122726" x="4241800" y="2447925"/>
          <p14:tracePt t="122733" x="4235450" y="2447925"/>
          <p14:tracePt t="122741" x="4229100" y="2454275"/>
          <p14:tracePt t="122756" x="4224338" y="2460625"/>
          <p14:tracePt t="122763" x="4211638" y="2466975"/>
          <p14:tracePt t="122770" x="4211638" y="2473325"/>
          <p14:tracePt t="122778" x="4205288" y="2473325"/>
          <p14:tracePt t="122786" x="4198938" y="2473325"/>
          <p14:tracePt t="122793" x="4198938" y="2479675"/>
          <p14:tracePt t="122808" x="4198938" y="2486025"/>
          <p14:tracePt t="122823" x="4198938" y="2490788"/>
          <p14:tracePt t="122831" x="4192588" y="2497138"/>
          <p14:tracePt t="122846" x="4192588" y="2503488"/>
          <p14:tracePt t="122853" x="4192588" y="2509838"/>
          <p14:tracePt t="122876" x="4192588" y="2516188"/>
          <p14:tracePt t="122891" x="4192588" y="2522538"/>
          <p14:tracePt t="122899" x="4192588" y="2528888"/>
          <p14:tracePt t="122906" x="4192588" y="2541588"/>
          <p14:tracePt t="122920" x="4192588" y="2546350"/>
          <p14:tracePt t="122928" x="4192588" y="2552700"/>
          <p14:tracePt t="122936" x="4192588" y="2559050"/>
          <p14:tracePt t="122943" x="4198938" y="2565400"/>
          <p14:tracePt t="122952" x="4198938" y="2571750"/>
          <p14:tracePt t="122958" x="4198938" y="2584450"/>
          <p14:tracePt t="122966" x="4198938" y="2590800"/>
          <p14:tracePt t="122973" x="4198938" y="2601913"/>
          <p14:tracePt t="122981" x="4205288" y="2601913"/>
          <p14:tracePt t="122988" x="4205288" y="2608263"/>
          <p14:tracePt t="122996" x="4205288" y="2614613"/>
          <p14:tracePt t="123003" x="4211638" y="2620963"/>
          <p14:tracePt t="123011" x="4211638" y="2627313"/>
          <p14:tracePt t="123033" x="4211638" y="2633663"/>
          <p14:tracePt t="123723" x="4273550" y="2670175"/>
          <p14:tracePt t="123729" x="4291013" y="2682875"/>
          <p14:tracePt t="123737" x="4340225" y="2725738"/>
          <p14:tracePt t="123745" x="4395788" y="2762250"/>
          <p14:tracePt t="123752" x="4427538" y="2774950"/>
          <p14:tracePt t="123760" x="4470400" y="2813050"/>
          <p14:tracePt t="123768" x="4532313" y="2862263"/>
          <p14:tracePt t="123775" x="4549775" y="2873375"/>
          <p14:tracePt t="123783" x="4598988" y="2922588"/>
          <p14:tracePt t="123790" x="4643438" y="2947988"/>
          <p14:tracePt t="123798" x="4667250" y="2973388"/>
          <p14:tracePt t="123805" x="4692650" y="3003550"/>
          <p14:tracePt t="123813" x="4735513" y="3046413"/>
          <p14:tracePt t="123820" x="4754563" y="3052763"/>
          <p14:tracePt t="123828" x="4778375" y="3082925"/>
          <p14:tracePt t="123835" x="4821238" y="3121025"/>
          <p14:tracePt t="123843" x="4846638" y="3144838"/>
          <p14:tracePt t="123850" x="4859338" y="3151188"/>
          <p14:tracePt t="123858" x="4889500" y="3170238"/>
          <p14:tracePt t="123865" x="4902200" y="3187700"/>
          <p14:tracePt t="123873" x="4914900" y="3200400"/>
          <p14:tracePt t="123880" x="4919663" y="3206750"/>
          <p14:tracePt t="123888" x="4938713" y="3213100"/>
          <p14:tracePt t="123896" x="4945063" y="3219450"/>
          <p14:tracePt t="123902" x="4945063" y="3225800"/>
          <p14:tracePt t="123918" x="4945063" y="3232150"/>
          <p14:tracePt t="123925" x="4951413" y="3238500"/>
          <p14:tracePt t="124039" x="4957763" y="3243263"/>
          <p14:tracePt t="124053" x="4964113" y="3243263"/>
          <p14:tracePt t="124061" x="4970463" y="3243263"/>
          <p14:tracePt t="124136" x="4964113" y="3238500"/>
          <p14:tracePt t="124144" x="4964113" y="3232150"/>
          <p14:tracePt t="124151" x="4957763" y="3225800"/>
          <p14:tracePt t="124159" x="4951413" y="3219450"/>
          <p14:tracePt t="124181" x="4945063" y="3213100"/>
          <p14:tracePt t="124197" x="4938713" y="3206750"/>
          <p14:tracePt t="124203" x="4938713" y="3200400"/>
          <p14:tracePt t="124211" x="4932363" y="3200400"/>
          <p14:tracePt t="124218" x="4926013" y="3194050"/>
          <p14:tracePt t="124234" x="4926013" y="3187700"/>
          <p14:tracePt t="124241" x="4919663" y="3187700"/>
          <p14:tracePt t="124249" x="4914900" y="3187700"/>
          <p14:tracePt t="124286" x="4902200" y="3187700"/>
          <p14:tracePt t="124294" x="4895850" y="3187700"/>
          <p14:tracePt t="124301" x="4889500" y="3187700"/>
          <p14:tracePt t="124308" x="4883150" y="3187700"/>
          <p14:tracePt t="124317" x="4876800" y="3187700"/>
          <p14:tracePt t="124331" x="4870450" y="3187700"/>
          <p14:tracePt t="124338" x="4864100" y="3187700"/>
          <p14:tracePt t="124347" x="4859338" y="3187700"/>
          <p14:tracePt t="124353" x="4852988" y="3200400"/>
          <p14:tracePt t="124361" x="4852988" y="3206750"/>
          <p14:tracePt t="124368" x="4852988" y="3213100"/>
          <p14:tracePt t="124376" x="4846638" y="3219450"/>
          <p14:tracePt t="124383" x="4846638" y="3225800"/>
          <p14:tracePt t="124399" x="4846638" y="3232150"/>
          <p14:tracePt t="124406" x="4846638" y="3243263"/>
          <p14:tracePt t="124414" x="4846638" y="3249613"/>
          <p14:tracePt t="124430" x="4846638" y="3262313"/>
          <p14:tracePt t="124436" x="4846638" y="3268663"/>
          <p14:tracePt t="124444" x="4846638" y="3275013"/>
          <p14:tracePt t="124451" x="4852988" y="3287713"/>
          <p14:tracePt t="124459" x="4859338" y="3298825"/>
          <p14:tracePt t="124467" x="4859338" y="3305175"/>
          <p14:tracePt t="124474" x="4876800" y="3317875"/>
          <p14:tracePt t="124481" x="4883150" y="3336925"/>
          <p14:tracePt t="124488" x="4895850" y="3343275"/>
          <p14:tracePt t="124497" x="4908550" y="3348038"/>
          <p14:tracePt t="124503" x="4919663" y="3367088"/>
          <p14:tracePt t="124511" x="4932363" y="3373438"/>
          <p14:tracePt t="124518" x="4945063" y="3379788"/>
          <p14:tracePt t="124526" x="4951413" y="3379788"/>
          <p14:tracePt t="124535" x="4964113" y="3379788"/>
          <p14:tracePt t="124541" x="4970463" y="3386138"/>
          <p14:tracePt t="124550" x="4975225" y="3392488"/>
          <p14:tracePt t="124556" x="4987925" y="3398838"/>
          <p14:tracePt t="124564" x="4994275" y="3398838"/>
          <p14:tracePt t="124571" x="4994275" y="3403600"/>
          <p14:tracePt t="124581" x="5006975" y="3403600"/>
          <p14:tracePt t="124586" x="5019675" y="3403600"/>
          <p14:tracePt t="124593" x="5024438" y="3403600"/>
          <p14:tracePt t="124600" x="5037138" y="3403600"/>
          <p14:tracePt t="124608" x="5043488" y="3403600"/>
          <p14:tracePt t="124615" x="5056188" y="3403600"/>
          <p14:tracePt t="124623" x="5062538" y="3403600"/>
          <p14:tracePt t="124630" x="5068888" y="3403600"/>
          <p14:tracePt t="124638" x="5075238" y="3403600"/>
          <p14:tracePt t="124646" x="5086350" y="3403600"/>
          <p14:tracePt t="124653" x="5105400" y="3392488"/>
          <p14:tracePt t="124660" x="5111750" y="3386138"/>
          <p14:tracePt t="124668" x="5118100" y="3379788"/>
          <p14:tracePt t="124675" x="5130800" y="3367088"/>
          <p14:tracePt t="124683" x="5135563" y="3367088"/>
          <p14:tracePt t="124690" x="5141913" y="3354388"/>
          <p14:tracePt t="124699" x="5148263" y="3343275"/>
          <p14:tracePt t="124705" x="5154613" y="3343275"/>
          <p14:tracePt t="124713" x="5160963" y="3330575"/>
          <p14:tracePt t="124720" x="5160963" y="3324225"/>
          <p14:tracePt t="124728" x="5167313" y="3324225"/>
          <p14:tracePt t="124735" x="5167313" y="3317875"/>
          <p14:tracePt t="124743" x="5173663" y="3305175"/>
          <p14:tracePt t="124750" x="5173663" y="3298825"/>
          <p14:tracePt t="124758" x="5173663" y="3294063"/>
          <p14:tracePt t="124765" x="5173663" y="3281363"/>
          <p14:tracePt t="124772" x="5173663" y="3268663"/>
          <p14:tracePt t="124788" x="5173663" y="3255963"/>
          <p14:tracePt t="124796" x="5173663" y="3243263"/>
          <p14:tracePt t="124802" x="5173663" y="3238500"/>
          <p14:tracePt t="124810" x="5173663" y="3225800"/>
          <p14:tracePt t="124818" x="5167313" y="3213100"/>
          <p14:tracePt t="124825" x="5160963" y="3206750"/>
          <p14:tracePt t="124833" x="5148263" y="3187700"/>
          <p14:tracePt t="124840" x="5148263" y="3182938"/>
          <p14:tracePt t="124850" x="5141913" y="3182938"/>
          <p14:tracePt t="124855" x="5130800" y="3176588"/>
          <p14:tracePt t="124863" x="5124450" y="3163888"/>
          <p14:tracePt t="124870" x="5111750" y="3157538"/>
          <p14:tracePt t="124878" x="5105400" y="3151188"/>
          <p14:tracePt t="124885" x="5092700" y="3144838"/>
          <p14:tracePt t="124893" x="5080000" y="3133725"/>
          <p14:tracePt t="124900" x="5075238" y="3133725"/>
          <p14:tracePt t="124908" x="5062538" y="3121025"/>
          <p14:tracePt t="124915" x="5056188" y="3114675"/>
          <p14:tracePt t="124923" x="5043488" y="3108325"/>
          <p14:tracePt t="124930" x="5030788" y="3101975"/>
          <p14:tracePt t="124938" x="5030788" y="3095625"/>
          <p14:tracePt t="124946" x="5024438" y="3089275"/>
          <p14:tracePt t="124953" x="5019675" y="3089275"/>
          <p14:tracePt t="124960" x="5006975" y="3082925"/>
          <p14:tracePt t="124969" x="4994275" y="3078163"/>
          <p14:tracePt t="124975" x="4987925" y="3071813"/>
          <p14:tracePt t="124983" x="4981575" y="3071813"/>
          <p14:tracePt t="124990" x="4970463" y="3071813"/>
          <p14:tracePt t="124998" x="4970463" y="3065463"/>
          <p14:tracePt t="125005" x="4957763" y="3065463"/>
          <p14:tracePt t="125013" x="4951413" y="3059113"/>
          <p14:tracePt t="125020" x="4945063" y="3052763"/>
          <p14:tracePt t="125028" x="4938713" y="3052763"/>
          <p14:tracePt t="125035" x="4932363" y="3052763"/>
          <p14:tracePt t="125043" x="4926013" y="3052763"/>
          <p14:tracePt t="125058" x="4926013" y="3046413"/>
          <p14:tracePt t="125066" x="4919663" y="3046413"/>
          <p14:tracePt t="125073" x="4914900" y="3046413"/>
          <p14:tracePt t="125080" x="4908550" y="3046413"/>
          <p14:tracePt t="125096" x="4902200" y="3046413"/>
          <p14:tracePt t="125103" x="4895850" y="3059113"/>
          <p14:tracePt t="125110" x="4883150" y="3065463"/>
          <p14:tracePt t="125118" x="4883150" y="3078163"/>
          <p14:tracePt t="125125" x="4876800" y="3082925"/>
          <p14:tracePt t="125133" x="4870450" y="3095625"/>
          <p14:tracePt t="125148" x="4870450" y="3108325"/>
          <p14:tracePt t="125155" x="4864100" y="3121025"/>
          <p14:tracePt t="125163" x="4864100" y="3127375"/>
          <p14:tracePt t="125170" x="4864100" y="3138488"/>
          <p14:tracePt t="125178" x="4864100" y="3151188"/>
          <p14:tracePt t="125185" x="4859338" y="3163888"/>
          <p14:tracePt t="125193" x="4859338" y="3176588"/>
          <p14:tracePt t="125200" x="4859338" y="3187700"/>
          <p14:tracePt t="125208" x="4859338" y="3194050"/>
          <p14:tracePt t="125223" x="4852988" y="3206750"/>
          <p14:tracePt t="125230" x="4852988" y="3213100"/>
          <p14:tracePt t="125238" x="4852988" y="3219450"/>
          <p14:tracePt t="125246" x="4852988" y="3225800"/>
          <p14:tracePt t="125253" x="4852988" y="3238500"/>
          <p14:tracePt t="125268" x="4852988" y="3243263"/>
          <p14:tracePt t="125290" x="4852988" y="3249613"/>
          <p14:tracePt t="125305" x="4852988" y="3255963"/>
          <p14:tracePt t="125313" x="4859338" y="3255963"/>
          <p14:tracePt t="125336" x="4864100" y="3255963"/>
          <p14:tracePt t="125651" x="4870450" y="3255963"/>
          <p14:tracePt t="125696" x="4852988" y="3255963"/>
          <p14:tracePt t="125704" x="4833938" y="3262313"/>
          <p14:tracePt t="125711" x="4754563" y="3281363"/>
          <p14:tracePt t="125718" x="4630738" y="3298825"/>
          <p14:tracePt t="125726" x="4556125" y="3311525"/>
          <p14:tracePt t="125734" x="4378325" y="3348038"/>
          <p14:tracePt t="125742" x="4113213" y="3373438"/>
          <p14:tracePt t="125748" x="4025900" y="3386138"/>
          <p14:tracePt t="125756" x="3829050" y="3422650"/>
          <p14:tracePt t="125763" x="3638550" y="3459163"/>
          <p14:tracePt t="125771" x="3576638" y="3459163"/>
          <p14:tracePt t="125778" x="3446463" y="3490913"/>
          <p14:tracePt t="125785" x="3348038" y="3514725"/>
          <p14:tracePt t="125794" x="3311525" y="3514725"/>
          <p14:tracePt t="125800" x="3249613" y="3521075"/>
          <p14:tracePt t="125808" x="3206750" y="3540125"/>
          <p14:tracePt t="125815" x="3175000" y="3540125"/>
          <p14:tracePt t="125823" x="3157538" y="3540125"/>
          <p14:tracePt t="125830" x="3138488" y="3546475"/>
          <p14:tracePt t="125838" x="3125788" y="3546475"/>
          <p14:tracePt t="125845" x="3113088" y="3546475"/>
          <p14:tracePt t="125853" x="3101975" y="3546475"/>
          <p14:tracePt t="125860" x="3082925" y="3546475"/>
          <p14:tracePt t="125868" x="3070225" y="3546475"/>
          <p14:tracePt t="125876" x="3057525" y="3546475"/>
          <p14:tracePt t="125882" x="3046413" y="3546475"/>
          <p14:tracePt t="125891" x="3040063" y="3552825"/>
          <p14:tracePt t="125897" x="3033713" y="3552825"/>
          <p14:tracePt t="125920" x="3027363" y="3552825"/>
          <p14:tracePt t="125928" x="3021013" y="3552825"/>
          <p14:tracePt t="125935" x="3014663" y="3552825"/>
          <p14:tracePt t="125943" x="3008313" y="3552825"/>
          <p14:tracePt t="125950" x="2997200" y="3552825"/>
          <p14:tracePt t="125958" x="2978150" y="3546475"/>
          <p14:tracePt t="125965" x="2965450" y="3546475"/>
          <p14:tracePt t="125976" x="2947988" y="3546475"/>
          <p14:tracePt t="125980" x="2935288" y="3540125"/>
          <p14:tracePt t="125988" x="2922588" y="3540125"/>
          <p14:tracePt t="125995" x="2903538" y="3533775"/>
          <p14:tracePt t="126003" x="2892425" y="3533775"/>
          <p14:tracePt t="126010" x="2886075" y="3527425"/>
          <p14:tracePt t="126018" x="2879725" y="3521075"/>
          <p14:tracePt t="126025" x="2873375" y="3514725"/>
          <p14:tracePt t="126041" x="2860675" y="3509963"/>
          <p14:tracePt t="126048" x="2854325" y="3503613"/>
          <p14:tracePt t="126063" x="2847975" y="3503613"/>
          <p14:tracePt t="126070" x="2843213" y="3503613"/>
          <p14:tracePt t="126078" x="2830513" y="3497263"/>
          <p14:tracePt t="126085" x="2824163" y="3490913"/>
          <p14:tracePt t="126093" x="2817813" y="3490913"/>
          <p14:tracePt t="126100" x="2811463" y="3484563"/>
          <p14:tracePt t="126115" x="2798763" y="3478213"/>
          <p14:tracePt t="126123" x="2798763" y="3471863"/>
          <p14:tracePt t="126130" x="2792413" y="3471863"/>
          <p14:tracePt t="126138" x="2787650" y="3465513"/>
          <p14:tracePt t="126153" x="2774950" y="3459163"/>
          <p14:tracePt t="126160" x="2768600" y="3459163"/>
          <p14:tracePt t="126168" x="2762250" y="3454400"/>
          <p14:tracePt t="126175" x="2755900" y="3454400"/>
          <p14:tracePt t="126183" x="2749550" y="3454400"/>
          <p14:tracePt t="126198" x="2743200" y="3454400"/>
          <p14:tracePt t="126251" x="2743200" y="3448050"/>
          <p14:tracePt t="126259" x="2738438" y="3448050"/>
          <p14:tracePt t="126266" x="2738438" y="3441700"/>
          <p14:tracePt t="126275" x="2725738" y="3435350"/>
          <p14:tracePt t="126281" x="2719388" y="3429000"/>
          <p14:tracePt t="126296" x="2719388" y="3422650"/>
          <p14:tracePt t="126304" x="2706688" y="3416300"/>
          <p14:tracePt t="126312" x="2706688" y="3409950"/>
          <p14:tracePt t="126333" x="2706688" y="3403600"/>
          <p14:tracePt t="126342" x="2693988" y="3403600"/>
          <p14:tracePt t="126348" x="2693988" y="3398838"/>
          <p14:tracePt t="126356" x="2687638" y="3398838"/>
          <p14:tracePt t="126363" x="2687638" y="3386138"/>
          <p14:tracePt t="126371" x="2682875" y="3386138"/>
          <p14:tracePt t="126379" x="2682875" y="3379788"/>
          <p14:tracePt t="126401" x="2676525" y="3379788"/>
          <p14:tracePt t="126409" x="2676525" y="3373438"/>
          <p14:tracePt t="126761" x="2687638" y="3373438"/>
          <p14:tracePt t="126769" x="2700338" y="3373438"/>
          <p14:tracePt t="126776" x="2719388" y="3373438"/>
          <p14:tracePt t="126784" x="2725738" y="3373438"/>
          <p14:tracePt t="126791" x="2743200" y="3373438"/>
          <p14:tracePt t="126799" x="2768600" y="3373438"/>
          <p14:tracePt t="126806" x="2787650" y="3373438"/>
          <p14:tracePt t="126814" x="2811463" y="3373438"/>
          <p14:tracePt t="126821" x="2836863" y="3373438"/>
          <p14:tracePt t="126829" x="2867025" y="3373438"/>
          <p14:tracePt t="126836" x="2886075" y="3373438"/>
          <p14:tracePt t="126843" x="2909888" y="3373438"/>
          <p14:tracePt t="126852" x="2941638" y="3373438"/>
          <p14:tracePt t="126858" x="2952750" y="3373438"/>
          <p14:tracePt t="126865" x="2978150" y="3373438"/>
          <p14:tracePt t="126873" x="3008313" y="3373438"/>
          <p14:tracePt t="126880" x="3021013" y="3379788"/>
          <p14:tracePt t="126888" x="3040063" y="3379788"/>
          <p14:tracePt t="126895" x="3063875" y="3379788"/>
          <p14:tracePt t="126903" x="3076575" y="3379788"/>
          <p14:tracePt t="126910" x="3108325" y="3392488"/>
          <p14:tracePt t="126918" x="3132138" y="3392488"/>
          <p14:tracePt t="126925" x="3163888" y="3392488"/>
          <p14:tracePt t="126933" x="3200400" y="3392488"/>
          <p14:tracePt t="126940" x="3236913" y="3392488"/>
          <p14:tracePt t="126948" x="3286125" y="3392488"/>
          <p14:tracePt t="126955" x="3305175" y="3392488"/>
          <p14:tracePt t="126962" x="3348038" y="3398838"/>
          <p14:tracePt t="126976" x="3384550" y="3398838"/>
          <p14:tracePt t="126978" x="3397250" y="3398838"/>
          <p14:tracePt t="126986" x="3433763" y="3398838"/>
          <p14:tracePt t="126992" x="3508375" y="3398838"/>
          <p14:tracePt t="127000" x="3521075" y="3398838"/>
          <p14:tracePt t="127007" x="3544888" y="3398838"/>
          <p14:tracePt t="127015" x="3576638" y="3398838"/>
          <p14:tracePt t="127023" x="3594100" y="3398838"/>
          <p14:tracePt t="127030" x="3613150" y="3398838"/>
          <p14:tracePt t="127038" x="3649663" y="3398838"/>
          <p14:tracePt t="127045" x="3668713" y="3398838"/>
          <p14:tracePt t="127053" x="3705225" y="3398838"/>
          <p14:tracePt t="127060" x="3743325" y="3398838"/>
          <p14:tracePt t="127070" x="3773488" y="3398838"/>
          <p14:tracePt t="127075" x="3786188" y="3398838"/>
          <p14:tracePt t="127083" x="3810000" y="3398838"/>
          <p14:tracePt t="127090" x="3871913" y="3392488"/>
          <p14:tracePt t="127098" x="3878263" y="3392488"/>
          <p14:tracePt t="127105" x="3908425" y="3386138"/>
          <p14:tracePt t="127113" x="3946525" y="3386138"/>
          <p14:tracePt t="127121" x="3959225" y="3386138"/>
          <p14:tracePt t="127128" x="3995738" y="3379788"/>
          <p14:tracePt t="127135" x="4025900" y="3379788"/>
          <p14:tracePt t="127143" x="4044950" y="3379788"/>
          <p14:tracePt t="127151" x="4075113" y="3373438"/>
          <p14:tracePt t="127158" x="4113213" y="3373438"/>
          <p14:tracePt t="127165" x="4124325" y="3373438"/>
          <p14:tracePt t="127173" x="4149725" y="3367088"/>
          <p14:tracePt t="127180" x="4179888" y="3367088"/>
          <p14:tracePt t="127188" x="4192588" y="3367088"/>
          <p14:tracePt t="127195" x="4198938" y="3367088"/>
          <p14:tracePt t="127203" x="4211638" y="3367088"/>
          <p14:tracePt t="127210" x="4235450" y="3367088"/>
          <p14:tracePt t="127218" x="4248150" y="3367088"/>
          <p14:tracePt t="127225" x="4267200" y="3367088"/>
          <p14:tracePt t="127233" x="4284663" y="3367088"/>
          <p14:tracePt t="127240" x="4297363" y="3367088"/>
          <p14:tracePt t="127248" x="4310063" y="3367088"/>
          <p14:tracePt t="127255" x="4333875" y="3367088"/>
          <p14:tracePt t="127263" x="4346575" y="3360738"/>
          <p14:tracePt t="127270" x="4371975" y="3360738"/>
          <p14:tracePt t="127278" x="4389438" y="3360738"/>
          <p14:tracePt t="127285" x="4402138" y="3360738"/>
          <p14:tracePt t="127293" x="4408488" y="3360738"/>
          <p14:tracePt t="127300" x="4414838" y="3354388"/>
          <p14:tracePt t="127308" x="4427538" y="3354388"/>
          <p14:tracePt t="127315" x="4433888" y="3354388"/>
          <p14:tracePt t="127323" x="4451350" y="3354388"/>
          <p14:tracePt t="127330" x="4470400" y="3354388"/>
          <p14:tracePt t="127338" x="4483100" y="3354388"/>
          <p14:tracePt t="127345" x="4494213" y="3354388"/>
          <p14:tracePt t="127353" x="4532313" y="3354388"/>
          <p14:tracePt t="127360" x="4538663" y="3354388"/>
          <p14:tracePt t="127368" x="4545013" y="3354388"/>
          <p14:tracePt t="127375" x="4549775" y="3354388"/>
          <p14:tracePt t="127444" x="4556125" y="3354388"/>
          <p14:tracePt t="129958" x="4556125" y="3348038"/>
          <p14:tracePt t="130369" x="4556125" y="3360738"/>
          <p14:tracePt t="130376" x="4556125" y="3367088"/>
          <p14:tracePt t="130398" x="4556125" y="3373438"/>
          <p14:tracePt t="130414" x="4556125" y="3379788"/>
          <p14:tracePt t="130428" x="4556125" y="3392488"/>
          <p14:tracePt t="130436" x="4562475" y="3398838"/>
          <p14:tracePt t="130443" x="4575175" y="3403600"/>
          <p14:tracePt t="130451" x="4587875" y="3409950"/>
          <p14:tracePt t="130460" x="4624388" y="3422650"/>
          <p14:tracePt t="130466" x="4679950" y="3441700"/>
          <p14:tracePt t="130474" x="4729163" y="3454400"/>
          <p14:tracePt t="130481" x="4748213" y="3459163"/>
          <p14:tracePt t="130488" x="4797425" y="3465513"/>
          <p14:tracePt t="130497" x="4852988" y="3484563"/>
          <p14:tracePt t="130503" x="4870450" y="3490913"/>
          <p14:tracePt t="130511" x="4919663" y="3497263"/>
          <p14:tracePt t="130518" x="4981575" y="3514725"/>
          <p14:tracePt t="130525" x="5006975" y="3527425"/>
          <p14:tracePt t="130532" x="5062538" y="3533775"/>
          <p14:tracePt t="130540" x="5105400" y="3540125"/>
          <p14:tracePt t="130547" x="5130800" y="3540125"/>
          <p14:tracePt t="130555" x="5148263" y="3546475"/>
          <p14:tracePt t="130562" x="5180013" y="3552825"/>
          <p14:tracePt t="130570" x="5216525" y="3552825"/>
          <p14:tracePt t="130577" x="5222875" y="3552825"/>
          <p14:tracePt t="130585" x="5240338" y="3552825"/>
          <p14:tracePt t="130592" x="5272088" y="3546475"/>
          <p14:tracePt t="130600" x="5284788" y="3540125"/>
          <p14:tracePt t="130608" x="5308600" y="3527425"/>
          <p14:tracePt t="130615" x="5340350" y="3509963"/>
          <p14:tracePt t="130623" x="5351463" y="3509963"/>
          <p14:tracePt t="130630" x="5395913" y="3490913"/>
          <p14:tracePt t="130638" x="5426075" y="3471863"/>
          <p14:tracePt t="130645" x="5438775" y="3465513"/>
          <p14:tracePt t="130652" x="5456238" y="3454400"/>
          <p14:tracePt t="130661" x="5468938" y="3441700"/>
          <p14:tracePt t="130668" x="5475288" y="3435350"/>
          <p14:tracePt t="130676" x="5481638" y="3429000"/>
          <p14:tracePt t="130682" x="5481638" y="3422650"/>
          <p14:tracePt t="130690" x="5481638" y="3416300"/>
          <p14:tracePt t="130697" x="5487988" y="3409950"/>
          <p14:tracePt t="130712" x="5487988" y="3403600"/>
          <p14:tracePt t="130720" x="5487988" y="3398838"/>
          <p14:tracePt t="130728" x="5494338" y="3392488"/>
          <p14:tracePt t="130735" x="5494338" y="3379788"/>
          <p14:tracePt t="130743" x="5494338" y="3367088"/>
          <p14:tracePt t="130750" x="5494338" y="3354388"/>
          <p14:tracePt t="130758" x="5494338" y="3343275"/>
          <p14:tracePt t="130772" x="5500688" y="3324225"/>
          <p14:tracePt t="130780" x="5500688" y="3311525"/>
          <p14:tracePt t="130788" x="5500688" y="3305175"/>
          <p14:tracePt t="130795" x="5500688" y="3294063"/>
          <p14:tracePt t="130803" x="5500688" y="3287713"/>
          <p14:tracePt t="130810" x="5500688" y="3275013"/>
          <p14:tracePt t="130817" x="5494338" y="3262313"/>
          <p14:tracePt t="130826" x="5487988" y="3255963"/>
          <p14:tracePt t="130832" x="5481638" y="3255963"/>
          <p14:tracePt t="130840" x="5475288" y="3249613"/>
          <p14:tracePt t="130847" x="5456238" y="3238500"/>
          <p14:tracePt t="130855" x="5449888" y="3232150"/>
          <p14:tracePt t="130863" x="5438775" y="3225800"/>
          <p14:tracePt t="130870" x="5413375" y="3213100"/>
          <p14:tracePt t="130878" x="5389563" y="3194050"/>
          <p14:tracePt t="130885" x="5376863" y="3194050"/>
          <p14:tracePt t="130893" x="5340350" y="3182938"/>
          <p14:tracePt t="130900" x="5295900" y="3170238"/>
          <p14:tracePt t="130908" x="5272088" y="3157538"/>
          <p14:tracePt t="130915" x="5240338" y="3151188"/>
          <p14:tracePt t="130923" x="5210175" y="3144838"/>
          <p14:tracePt t="130930" x="5184775" y="3138488"/>
          <p14:tracePt t="130938" x="5160963" y="3127375"/>
          <p14:tracePt t="130945" x="5124450" y="3114675"/>
          <p14:tracePt t="130953" x="5092700" y="3108325"/>
          <p14:tracePt t="130961" x="5068888" y="3101975"/>
          <p14:tracePt t="130977" x="4994275" y="3078163"/>
          <p14:tracePt t="130982" x="4975225" y="3078163"/>
          <p14:tracePt t="130990" x="4938713" y="3052763"/>
          <p14:tracePt t="130998" x="4895850" y="3046413"/>
          <p14:tracePt t="131005" x="4864100" y="3027363"/>
          <p14:tracePt t="131012" x="4846638" y="3022600"/>
          <p14:tracePt t="131020" x="4814888" y="3016250"/>
          <p14:tracePt t="131028" x="4791075" y="3009900"/>
          <p14:tracePt t="131035" x="4765675" y="3003550"/>
          <p14:tracePt t="131043" x="4748213" y="2984500"/>
          <p14:tracePt t="131050" x="4729163" y="2978150"/>
          <p14:tracePt t="131059" x="4716463" y="2973388"/>
          <p14:tracePt t="131065" x="4705350" y="2973388"/>
          <p14:tracePt t="131073" x="4679950" y="2967038"/>
          <p14:tracePt t="131088" x="4667250" y="2960688"/>
          <p14:tracePt t="131095" x="4649788" y="2960688"/>
          <p14:tracePt t="131103" x="4637088" y="2960688"/>
          <p14:tracePt t="131110" x="4611688" y="2960688"/>
          <p14:tracePt t="131118" x="4598988" y="2954338"/>
          <p14:tracePt t="131126" x="4581525" y="2954338"/>
          <p14:tracePt t="131132" x="4575175" y="2954338"/>
          <p14:tracePt t="131140" x="4562475" y="2954338"/>
          <p14:tracePt t="131155" x="4549775" y="2954338"/>
          <p14:tracePt t="131163" x="4545013" y="2954338"/>
          <p14:tracePt t="131178" x="4538663" y="2954338"/>
          <p14:tracePt t="131185" x="4532313" y="2954338"/>
          <p14:tracePt t="131192" x="4525963" y="2954338"/>
          <p14:tracePt t="131209" x="4519613" y="2954338"/>
          <p14:tracePt t="131215" x="4513263" y="2954338"/>
          <p14:tracePt t="131223" x="4506913" y="2954338"/>
          <p14:tracePt t="131230" x="4500563" y="2954338"/>
          <p14:tracePt t="131239" x="4494213" y="2954338"/>
          <p14:tracePt t="131245" x="4483100" y="2954338"/>
          <p14:tracePt t="131260" x="4470400" y="2954338"/>
          <p14:tracePt t="131267" x="4464050" y="2954338"/>
          <p14:tracePt t="131276" x="4457700" y="2954338"/>
          <p14:tracePt t="131282" x="4451350" y="2954338"/>
          <p14:tracePt t="131290" x="4445000" y="2954338"/>
          <p14:tracePt t="131307" x="4433888" y="2954338"/>
          <p14:tracePt t="131321" x="4427538" y="2954338"/>
          <p14:tracePt t="131328" x="4414838" y="2954338"/>
          <p14:tracePt t="131336" x="4402138" y="2954338"/>
          <p14:tracePt t="131343" x="4389438" y="2954338"/>
          <p14:tracePt t="131350" x="4384675" y="2954338"/>
          <p14:tracePt t="131359" x="4378325" y="2954338"/>
          <p14:tracePt t="131365" x="4371975" y="2954338"/>
          <p14:tracePt t="131373" x="4365625" y="2960688"/>
          <p14:tracePt t="131380" x="4359275" y="2960688"/>
          <p14:tracePt t="131395" x="4352925" y="2960688"/>
          <p14:tracePt t="131403" x="4346575" y="2960688"/>
          <p14:tracePt t="131411" x="4340225" y="2960688"/>
          <p14:tracePt t="131426" x="4333875" y="2960688"/>
          <p14:tracePt t="131433" x="4329113" y="2960688"/>
          <p14:tracePt t="131441" x="4322763" y="2960688"/>
          <p14:tracePt t="131448" x="4316413" y="2960688"/>
          <p14:tracePt t="131456" x="4297363" y="2960688"/>
          <p14:tracePt t="131463" x="4284663" y="2960688"/>
          <p14:tracePt t="131470" x="4279900" y="2960688"/>
          <p14:tracePt t="131478" x="4273550" y="2960688"/>
          <p14:tracePt t="131486" x="4267200" y="2960688"/>
          <p14:tracePt t="131493" x="4260850" y="2960688"/>
          <p14:tracePt t="131703" x="4273550" y="2967038"/>
          <p14:tracePt t="131711" x="4279900" y="2967038"/>
          <p14:tracePt t="131718" x="4291013" y="2973388"/>
          <p14:tracePt t="131726" x="4316413" y="2973388"/>
          <p14:tracePt t="131733" x="4322763" y="2973388"/>
          <p14:tracePt t="131741" x="4340225" y="2973388"/>
          <p14:tracePt t="131749" x="4378325" y="2973388"/>
          <p14:tracePt t="131756" x="4395788" y="2978150"/>
          <p14:tracePt t="131764" x="4421188" y="2978150"/>
          <p14:tracePt t="131771" x="4445000" y="2978150"/>
          <p14:tracePt t="131779" x="4470400" y="2978150"/>
          <p14:tracePt t="131786" x="4489450" y="2978150"/>
          <p14:tracePt t="131795" x="4513263" y="2978150"/>
          <p14:tracePt t="131801" x="4519613" y="2978150"/>
          <p14:tracePt t="131809" x="4545013" y="2978150"/>
          <p14:tracePt t="131816" x="4556125" y="2978150"/>
          <p14:tracePt t="131824" x="4568825" y="2978150"/>
          <p14:tracePt t="131832" x="4598988" y="2978150"/>
          <p14:tracePt t="131839" x="4618038" y="2978150"/>
          <p14:tracePt t="131846" x="4654550" y="2978150"/>
          <p14:tracePt t="131853" x="4667250" y="2978150"/>
          <p14:tracePt t="131862" x="4705350" y="2978150"/>
          <p14:tracePt t="131868" x="4729163" y="2978150"/>
          <p14:tracePt t="131878" x="4748213" y="2978150"/>
          <p14:tracePt t="131883" x="4778375" y="2978150"/>
          <p14:tracePt t="131892" x="4814888" y="2978150"/>
          <p14:tracePt t="131898" x="4827588" y="2978150"/>
          <p14:tracePt t="131906" x="4852988" y="2984500"/>
          <p14:tracePt t="131915" x="4870450" y="2984500"/>
          <p14:tracePt t="131921" x="4889500" y="2990850"/>
          <p14:tracePt t="131928" x="4914900" y="2990850"/>
          <p14:tracePt t="131935" x="4932363" y="2997200"/>
          <p14:tracePt t="131944" x="4945063" y="2997200"/>
          <p14:tracePt t="131950" x="4975225" y="3003550"/>
          <p14:tracePt t="131958" x="5000625" y="3003550"/>
          <p14:tracePt t="131983" x="5086350" y="3009900"/>
          <p14:tracePt t="131987" x="5130800" y="3016250"/>
          <p14:tracePt t="131996" x="5148263" y="3016250"/>
          <p14:tracePt t="132003" x="5184775" y="3016250"/>
          <p14:tracePt t="132011" x="5210175" y="3016250"/>
          <p14:tracePt t="132018" x="5235575" y="3016250"/>
          <p14:tracePt t="132026" x="5278438" y="3016250"/>
          <p14:tracePt t="132033" x="5314950" y="3016250"/>
          <p14:tracePt t="132040" x="5340350" y="3016250"/>
          <p14:tracePt t="132048" x="5364163" y="3016250"/>
          <p14:tracePt t="132055" x="5400675" y="3016250"/>
          <p14:tracePt t="132063" x="5413375" y="3016250"/>
          <p14:tracePt t="132070" x="5449888" y="3016250"/>
          <p14:tracePt t="132078" x="5481638" y="3016250"/>
          <p14:tracePt t="132085" x="5505450" y="3016250"/>
          <p14:tracePt t="132094" x="5537200" y="3016250"/>
          <p14:tracePt t="132100" x="5561013" y="3016250"/>
          <p14:tracePt t="132108" x="5599113" y="3016250"/>
          <p14:tracePt t="132115" x="5616575" y="3016250"/>
          <p14:tracePt t="132123" x="5654675" y="3016250"/>
          <p14:tracePt t="132130" x="5691188" y="3016250"/>
          <p14:tracePt t="132138" x="5703888" y="3027363"/>
          <p14:tracePt t="132146" x="5734050" y="3027363"/>
          <p14:tracePt t="132153" x="5759450" y="3033713"/>
          <p14:tracePt t="132160" x="5770563" y="3033713"/>
          <p14:tracePt t="132168" x="5821363" y="3033713"/>
          <p14:tracePt t="132175" x="5857875" y="3033713"/>
          <p14:tracePt t="132183" x="5875338" y="3033713"/>
          <p14:tracePt t="132190" x="5926138" y="3033713"/>
          <p14:tracePt t="132198" x="5975350" y="3033713"/>
          <p14:tracePt t="132206" x="6011863" y="3033713"/>
          <p14:tracePt t="132213" x="6035675" y="3033713"/>
          <p14:tracePt t="132221" x="6067425" y="3033713"/>
          <p14:tracePt t="132228" x="6097588" y="3033713"/>
          <p14:tracePt t="132235" x="6103938" y="3033713"/>
          <p14:tracePt t="132244" x="6122988" y="3033713"/>
          <p14:tracePt t="132251" x="6140450" y="3033713"/>
          <p14:tracePt t="132258" x="6153150" y="3033713"/>
          <p14:tracePt t="132265" x="6172200" y="3033713"/>
          <p14:tracePt t="132273" x="6202363" y="3033713"/>
          <p14:tracePt t="132280" x="6221413" y="3033713"/>
          <p14:tracePt t="132288" x="6246813" y="3033713"/>
          <p14:tracePt t="132295" x="6283325" y="3033713"/>
          <p14:tracePt t="132303" x="6345238" y="3033713"/>
          <p14:tracePt t="132311" x="6356350" y="3033713"/>
          <p14:tracePt t="132318" x="6388100" y="3033713"/>
          <p14:tracePt t="132326" x="6411913" y="3033713"/>
          <p14:tracePt t="132333" x="6424613" y="3033713"/>
          <p14:tracePt t="132340" x="6443663" y="3033713"/>
          <p14:tracePt t="132348" x="6473825" y="3033713"/>
          <p14:tracePt t="132355" x="6486525" y="3033713"/>
          <p14:tracePt t="132363" x="6511925" y="3033713"/>
          <p14:tracePt t="132370" x="6542088" y="3040063"/>
          <p14:tracePt t="132378" x="6554788" y="3040063"/>
          <p14:tracePt t="132385" x="6591300" y="3040063"/>
          <p14:tracePt t="132394" x="6640513" y="3040063"/>
          <p14:tracePt t="132400" x="6659563" y="3040063"/>
          <p14:tracePt t="132408" x="6696075" y="3040063"/>
          <p14:tracePt t="132415" x="6715125" y="3040063"/>
          <p14:tracePt t="132423" x="6751638" y="3040063"/>
          <p14:tracePt t="132430" x="6764338" y="3046413"/>
          <p14:tracePt t="132438" x="6781800" y="3046413"/>
          <p14:tracePt t="132446" x="6813550" y="3052763"/>
          <p14:tracePt t="132453" x="6826250" y="3052763"/>
          <p14:tracePt t="132460" x="6831013" y="3052763"/>
          <p14:tracePt t="132468" x="6850063" y="3052763"/>
          <p14:tracePt t="132476" x="6856413" y="3052763"/>
          <p14:tracePt t="132483" x="6881813" y="3059113"/>
          <p14:tracePt t="132490" x="6905625" y="3059113"/>
          <p14:tracePt t="132498" x="6924675" y="3059113"/>
          <p14:tracePt t="132505" x="6931025" y="3059113"/>
          <p14:tracePt t="132513" x="6937375" y="3059113"/>
          <p14:tracePt t="132520" x="6954838" y="3059113"/>
          <p14:tracePt t="132528" x="6973888" y="3059113"/>
          <p14:tracePt t="132535" x="7004050" y="3059113"/>
          <p14:tracePt t="132550" x="7010400" y="3059113"/>
          <p14:tracePt t="132558" x="7016750" y="3059113"/>
          <p14:tracePt t="132565" x="7023100" y="3059113"/>
          <p14:tracePt t="132574" x="7035800" y="3059113"/>
          <p14:tracePt t="132580" x="7046913" y="3059113"/>
          <p14:tracePt t="132588" x="7065963" y="3059113"/>
          <p14:tracePt t="132596" x="7078663" y="3052763"/>
          <p14:tracePt t="132603" x="7091363" y="3046413"/>
          <p14:tracePt t="132610" x="7108825" y="3046413"/>
          <p14:tracePt t="132618" x="7121525" y="3040063"/>
          <p14:tracePt t="132627" x="7127875" y="3040063"/>
          <p14:tracePt t="132633" x="7140575" y="3033713"/>
          <p14:tracePt t="132640" x="7146925" y="3027363"/>
          <p14:tracePt t="132648" x="7158038" y="3027363"/>
          <p14:tracePt t="132656" x="7164388" y="3022600"/>
          <p14:tracePt t="132663" x="7177088" y="3009900"/>
          <p14:tracePt t="132670" x="7189788" y="3003550"/>
          <p14:tracePt t="132679" x="7202488" y="2990850"/>
          <p14:tracePt t="132685" x="7219950" y="2973388"/>
          <p14:tracePt t="132693" x="7226300" y="2967038"/>
          <p14:tracePt t="132700" x="7239000" y="2954338"/>
          <p14:tracePt t="132708" x="7251700" y="2941638"/>
          <p14:tracePt t="132715" x="7256463" y="2935288"/>
          <p14:tracePt t="132723" x="7256463" y="2928938"/>
          <p14:tracePt t="132730" x="7262813" y="2922588"/>
          <p14:tracePt t="132738" x="7262813" y="2917825"/>
          <p14:tracePt t="132753" x="7262813" y="2911475"/>
          <p14:tracePt t="132783" x="7262813" y="2905125"/>
          <p14:tracePt t="132798" x="7262813" y="2898775"/>
          <p14:tracePt t="132814" x="7256463" y="2892425"/>
          <p14:tracePt t="132821" x="7245350" y="2886075"/>
          <p14:tracePt t="132828" x="7239000" y="2879725"/>
          <p14:tracePt t="132836" x="7226300" y="2873375"/>
          <p14:tracePt t="132844" x="7219950" y="2873375"/>
          <p14:tracePt t="132851" x="7189788" y="2867025"/>
          <p14:tracePt t="132858" x="7158038" y="2862263"/>
          <p14:tracePt t="132866" x="7146925" y="2855913"/>
          <p14:tracePt t="132873" x="7121525" y="2849563"/>
          <p14:tracePt t="132881" x="7091363" y="2849563"/>
          <p14:tracePt t="132888" x="7072313" y="2849563"/>
          <p14:tracePt t="132896" x="7035800" y="2843213"/>
          <p14:tracePt t="132903" x="6997700" y="2843213"/>
          <p14:tracePt t="132911" x="6991350" y="2843213"/>
          <p14:tracePt t="132918" x="6942138" y="2843213"/>
          <p14:tracePt t="132927" x="6905625" y="2843213"/>
          <p14:tracePt t="132933" x="6875463" y="2843213"/>
          <p14:tracePt t="132941" x="6837363" y="2843213"/>
          <p14:tracePt t="132948" x="6764338" y="2843213"/>
          <p14:tracePt t="132956" x="6702425" y="2843213"/>
          <p14:tracePt t="132963" x="6672263" y="2843213"/>
          <p14:tracePt t="132971" x="6610350" y="2843213"/>
          <p14:tracePt t="132980" x="6548438" y="2843213"/>
          <p14:tracePt t="132986" x="6516688" y="2843213"/>
          <p14:tracePt t="132994" x="6461125" y="2843213"/>
          <p14:tracePt t="133001" x="6400800" y="2843213"/>
          <p14:tracePt t="133009" x="6381750" y="2843213"/>
          <p14:tracePt t="133016" x="6319838" y="2843213"/>
          <p14:tracePt t="133023" x="6283325" y="2843213"/>
          <p14:tracePt t="133031" x="6257925" y="2843213"/>
          <p14:tracePt t="133038" x="6221413" y="2843213"/>
          <p14:tracePt t="133046" x="6184900" y="2843213"/>
          <p14:tracePt t="133053" x="6129338" y="2843213"/>
          <p14:tracePt t="133061" x="6110288" y="2836863"/>
          <p14:tracePt t="133068" x="6067425" y="2836863"/>
          <p14:tracePt t="133077" x="6011863" y="2836863"/>
          <p14:tracePt t="133083" x="5992813" y="2836863"/>
          <p14:tracePt t="133091" x="5949950" y="2836863"/>
          <p14:tracePt t="133098" x="5881688" y="2836863"/>
          <p14:tracePt t="133106" x="5864225" y="2836863"/>
          <p14:tracePt t="133113" x="5808663" y="2836863"/>
          <p14:tracePt t="133121" x="5759450" y="2836863"/>
          <p14:tracePt t="133129" x="5740400" y="2836863"/>
          <p14:tracePt t="133136" x="5703888" y="2836863"/>
          <p14:tracePt t="133144" x="5654675" y="2836863"/>
          <p14:tracePt t="133151" x="5599113" y="2836863"/>
          <p14:tracePt t="133159" x="5580063" y="2836863"/>
          <p14:tracePt t="133166" x="5543550" y="2836863"/>
          <p14:tracePt t="133174" x="5518150" y="2836863"/>
          <p14:tracePt t="133181" x="5505450" y="2836863"/>
          <p14:tracePt t="133188" x="5468938" y="2836863"/>
          <p14:tracePt t="133196" x="5438775" y="2836863"/>
          <p14:tracePt t="133203" x="5419725" y="2836863"/>
          <p14:tracePt t="133211" x="5383213" y="2836863"/>
          <p14:tracePt t="133218" x="5357813" y="2836863"/>
          <p14:tracePt t="133227" x="5340350" y="2836863"/>
          <p14:tracePt t="133233" x="5308600" y="2836863"/>
          <p14:tracePt t="133241" x="5272088" y="2836863"/>
          <p14:tracePt t="133248" x="5246688" y="2836863"/>
          <p14:tracePt t="133256" x="5222875" y="2836863"/>
          <p14:tracePt t="133263" x="5184775" y="2836863"/>
          <p14:tracePt t="133271" x="5160963" y="2836863"/>
          <p14:tracePt t="133279" x="5141913" y="2836863"/>
          <p14:tracePt t="133286" x="5111750" y="2836863"/>
          <p14:tracePt t="133294" x="5086350" y="2836863"/>
          <p14:tracePt t="133301" x="5075238" y="2836863"/>
          <p14:tracePt t="133308" x="5056188" y="2836863"/>
          <p14:tracePt t="133316" x="5024438" y="2836863"/>
          <p14:tracePt t="133323" x="5019675" y="2836863"/>
          <p14:tracePt t="133331" x="5006975" y="2836863"/>
          <p14:tracePt t="133338" x="4987925" y="2836863"/>
          <p14:tracePt t="133346" x="4970463" y="2836863"/>
          <p14:tracePt t="133353" x="4957763" y="2836863"/>
          <p14:tracePt t="133361" x="4945063" y="2836863"/>
          <p14:tracePt t="133368" x="4938713" y="2836863"/>
          <p14:tracePt t="133377" x="4932363" y="2836863"/>
          <p14:tracePt t="133383" x="4926013" y="2836863"/>
          <p14:tracePt t="133391" x="4914900" y="2836863"/>
          <p14:tracePt t="133406" x="4902200" y="2836863"/>
          <p14:tracePt t="133421" x="4895850" y="2836863"/>
          <p14:tracePt t="133428" x="4889500" y="2836863"/>
          <p14:tracePt t="133436" x="4883150" y="2836863"/>
          <p14:tracePt t="133451" x="4870450" y="2836863"/>
          <p14:tracePt t="133456" x="4864100" y="2836863"/>
          <p14:tracePt t="133466" x="4859338" y="2836863"/>
          <p14:tracePt t="133474" x="4852988" y="2836863"/>
          <p14:tracePt t="133481" x="4846638" y="2836863"/>
          <p14:tracePt t="133781" x="4859338" y="2836863"/>
          <p14:tracePt t="133789" x="4864100" y="2836863"/>
          <p14:tracePt t="133849" x="4864100" y="2843213"/>
          <p14:tracePt t="133856" x="4859338" y="2855913"/>
          <p14:tracePt t="133863" x="4852988" y="2867025"/>
          <p14:tracePt t="133872" x="4840288" y="2879725"/>
          <p14:tracePt t="133878" x="4810125" y="2905125"/>
          <p14:tracePt t="133886" x="4754563" y="2928938"/>
          <p14:tracePt t="133894" x="4722813" y="2941638"/>
          <p14:tracePt t="133901" x="4649788" y="2967038"/>
          <p14:tracePt t="133909" x="4545013" y="2990850"/>
          <p14:tracePt t="133916" x="4494213" y="2997200"/>
          <p14:tracePt t="133925" x="4340225" y="3022600"/>
          <p14:tracePt t="133931" x="4156075" y="3033713"/>
          <p14:tracePt t="133939" x="3946525" y="3046413"/>
          <p14:tracePt t="133946" x="3848100" y="3046413"/>
          <p14:tracePt t="133955" x="3625850" y="3046413"/>
          <p14:tracePt t="133961" x="3397250" y="3046413"/>
          <p14:tracePt t="133969" x="3311525" y="3046413"/>
          <p14:tracePt t="133980" x="3175000" y="3046413"/>
          <p14:tracePt t="133983" x="3076575" y="3046413"/>
          <p14:tracePt t="133991" x="3040063" y="3046413"/>
          <p14:tracePt t="133999" x="2978150" y="3040063"/>
          <p14:tracePt t="134006" x="2903538" y="3040063"/>
          <p14:tracePt t="134013" x="2886075" y="3040063"/>
          <p14:tracePt t="134023" x="2854325" y="3040063"/>
          <p14:tracePt t="134028" x="2830513" y="3040063"/>
          <p14:tracePt t="134036" x="2817813" y="3040063"/>
          <p14:tracePt t="134043" x="2787650" y="3040063"/>
          <p14:tracePt t="134051" x="2749550" y="3040063"/>
          <p14:tracePt t="134058" x="2713038" y="3040063"/>
          <p14:tracePt t="134066" x="2700338" y="3040063"/>
          <p14:tracePt t="134074" x="2663825" y="3040063"/>
          <p14:tracePt t="134081" x="2627313" y="3046413"/>
          <p14:tracePt t="134089" x="2601913" y="3059113"/>
          <p14:tracePt t="134096" x="2559050" y="3059113"/>
          <p14:tracePt t="134105" x="2503488" y="3065463"/>
          <p14:tracePt t="134111" x="2484438" y="3065463"/>
          <p14:tracePt t="134119" x="2417763" y="3065463"/>
          <p14:tracePt t="134126" x="2398713" y="3065463"/>
          <p14:tracePt t="134134" x="2386013" y="3065463"/>
          <p14:tracePt t="134142" x="2373313" y="3065463"/>
          <p14:tracePt t="134148" x="2355850" y="3065463"/>
          <p14:tracePt t="134156" x="2349500" y="3065463"/>
          <p14:tracePt t="134163" x="2336800" y="3065463"/>
          <p14:tracePt t="134172" x="2324100" y="3065463"/>
          <p14:tracePt t="134178" x="2312988" y="3065463"/>
          <p14:tracePt t="134193" x="2293938" y="3065463"/>
          <p14:tracePt t="134201" x="2268538" y="3065463"/>
          <p14:tracePt t="134216" x="2257425" y="3065463"/>
          <p14:tracePt t="134225" x="2251075" y="3065463"/>
          <p14:tracePt t="134231" x="2244725" y="3065463"/>
          <p14:tracePt t="134239" x="2232025" y="3059113"/>
          <p14:tracePt t="134246" x="2219325" y="3052763"/>
          <p14:tracePt t="134255" x="2212975" y="3046413"/>
          <p14:tracePt t="134261" x="2206625" y="3046413"/>
          <p14:tracePt t="134269" x="2201863" y="3040063"/>
          <p14:tracePt t="134276" x="2195513" y="3040063"/>
          <p14:tracePt t="134284" x="2176463" y="3033713"/>
          <p14:tracePt t="134292" x="2170113" y="3033713"/>
          <p14:tracePt t="134299" x="2163763" y="3033713"/>
          <p14:tracePt t="134306" x="2157413" y="3033713"/>
          <p14:tracePt t="134313" x="2152650" y="3033713"/>
          <p14:tracePt t="134366" x="2146300" y="3027363"/>
          <p14:tracePt t="134373" x="2139950" y="3027363"/>
          <p14:tracePt t="134381" x="2133600" y="3027363"/>
          <p14:tracePt t="134389" x="2127250" y="3022600"/>
          <p14:tracePt t="134396" x="2120900" y="3022600"/>
          <p14:tracePt t="134419" x="2114550" y="3022600"/>
          <p14:tracePt t="134433" x="2114550" y="3016250"/>
          <p14:tracePt t="134456" x="2114550" y="3009900"/>
          <p14:tracePt t="134464" x="2108200" y="3003550"/>
          <p14:tracePt t="134472" x="2101850" y="3003550"/>
          <p14:tracePt t="134478" x="2097088" y="3003550"/>
          <p14:tracePt t="134486" x="2090738" y="3003550"/>
          <p14:tracePt t="134584" x="2084388" y="3003550"/>
          <p14:tracePt t="134598" x="2078038" y="2997200"/>
          <p14:tracePt t="134613" x="2071688" y="2997200"/>
          <p14:tracePt t="134637" x="2071688" y="2990850"/>
          <p14:tracePt t="134651" x="2065338" y="2990850"/>
          <p14:tracePt t="134696" x="2058988" y="2990850"/>
          <p14:tracePt t="134824" x="2071688" y="2990850"/>
          <p14:tracePt t="134831" x="2084388" y="2990850"/>
          <p14:tracePt t="134839" x="2097088" y="2990850"/>
          <p14:tracePt t="134846" x="2114550" y="2990850"/>
          <p14:tracePt t="134855" x="2139950" y="2990850"/>
          <p14:tracePt t="134861" x="2152650" y="2997200"/>
          <p14:tracePt t="134869" x="2182813" y="3003550"/>
          <p14:tracePt t="134876" x="2212975" y="3003550"/>
          <p14:tracePt t="134884" x="2232025" y="3003550"/>
          <p14:tracePt t="134891" x="2268538" y="3009900"/>
          <p14:tracePt t="134899" x="2317750" y="3009900"/>
          <p14:tracePt t="134906" x="2330450" y="3016250"/>
          <p14:tracePt t="134913" x="2366963" y="3016250"/>
          <p14:tracePt t="134922" x="2398713" y="3022600"/>
          <p14:tracePt t="134928" x="2422525" y="3033713"/>
          <p14:tracePt t="134936" x="2466975" y="3033713"/>
          <p14:tracePt t="134943" x="2503488" y="3033713"/>
          <p14:tracePt t="134950" x="2552700" y="3033713"/>
          <p14:tracePt t="134971" x="2601913" y="3033713"/>
          <p14:tracePt t="134974" x="2638425" y="3033713"/>
          <p14:tracePt t="134980" x="2657475" y="3033713"/>
          <p14:tracePt t="134988" x="2687638" y="3033713"/>
          <p14:tracePt t="134995" x="2713038" y="3033713"/>
          <p14:tracePt t="135004" x="2725738" y="3033713"/>
          <p14:tracePt t="135010" x="2762250" y="3033713"/>
          <p14:tracePt t="135018" x="2792413" y="3033713"/>
          <p14:tracePt t="135025" x="2811463" y="3033713"/>
          <p14:tracePt t="135033" x="2836863" y="3033713"/>
          <p14:tracePt t="135040" x="2867025" y="3033713"/>
          <p14:tracePt t="135048" x="2903538" y="3033713"/>
          <p14:tracePt t="135056" x="2916238" y="3033713"/>
          <p14:tracePt t="135063" x="2941638" y="3033713"/>
          <p14:tracePt t="135071" x="2971800" y="3033713"/>
          <p14:tracePt t="135077" x="2990850" y="3033713"/>
          <p14:tracePt t="135085" x="3008313" y="3033713"/>
          <p14:tracePt t="135093" x="3027363" y="3033713"/>
          <p14:tracePt t="135100" x="3040063" y="3033713"/>
          <p14:tracePt t="135108" x="3052763" y="3033713"/>
          <p14:tracePt t="135115" x="3070225" y="3033713"/>
          <p14:tracePt t="135123" x="3082925" y="3033713"/>
          <p14:tracePt t="135130" x="3095625" y="3033713"/>
          <p14:tracePt t="135138" x="3108325" y="3033713"/>
          <p14:tracePt t="135145" x="3119438" y="3033713"/>
          <p14:tracePt t="135153" x="3138488" y="3033713"/>
          <p14:tracePt t="135160" x="3151188" y="3033713"/>
          <p14:tracePt t="135168" x="3163888" y="3033713"/>
          <p14:tracePt t="135175" x="3175000" y="3033713"/>
          <p14:tracePt t="135183" x="3194050" y="3033713"/>
          <p14:tracePt t="135190" x="3213100" y="3033713"/>
          <p14:tracePt t="135198" x="3217863" y="3033713"/>
          <p14:tracePt t="135206" x="3236913" y="3033713"/>
          <p14:tracePt t="135213" x="3255963" y="3033713"/>
          <p14:tracePt t="135221" x="3262313" y="3033713"/>
          <p14:tracePt t="135227" x="3273425" y="3033713"/>
          <p14:tracePt t="135235" x="3286125" y="3033713"/>
          <p14:tracePt t="135243" x="3298825" y="3033713"/>
          <p14:tracePt t="135250" x="3311525" y="3033713"/>
          <p14:tracePt t="135258" x="3317875" y="3033713"/>
          <p14:tracePt t="135265" x="3322638" y="3033713"/>
          <p14:tracePt t="135280" x="3354388" y="3016250"/>
          <p14:tracePt t="135295" x="3360738" y="3016250"/>
          <p14:tracePt t="135310" x="3367088" y="3016250"/>
          <p14:tracePt t="135318" x="3373438" y="3016250"/>
          <p14:tracePt t="135325" x="3373438" y="3009900"/>
          <p14:tracePt t="135334" x="3373438" y="3003550"/>
          <p14:tracePt t="135341" x="3373438" y="2997200"/>
          <p14:tracePt t="135348" x="3378200" y="2984500"/>
          <p14:tracePt t="135356" x="3378200" y="2978150"/>
          <p14:tracePt t="135363" x="3378200" y="2973388"/>
          <p14:tracePt t="135371" x="3378200" y="2967038"/>
          <p14:tracePt t="135378" x="3378200" y="2960688"/>
          <p14:tracePt t="135385" x="3378200" y="2954338"/>
          <p14:tracePt t="135393" x="3378200" y="2947988"/>
          <p14:tracePt t="135400" x="3378200" y="2941638"/>
          <p14:tracePt t="135408" x="3378200" y="2935288"/>
          <p14:tracePt t="135423" x="3378200" y="2928938"/>
          <p14:tracePt t="135430" x="3378200" y="2922588"/>
          <p14:tracePt t="135445" x="3373438" y="2917825"/>
          <p14:tracePt t="135454" x="3367088" y="2911475"/>
          <p14:tracePt t="135460" x="3360738" y="2905125"/>
          <p14:tracePt t="135468" x="3360738" y="2898775"/>
          <p14:tracePt t="135475" x="3348038" y="2892425"/>
          <p14:tracePt t="135483" x="3322638" y="2879725"/>
          <p14:tracePt t="135498" x="3298825" y="2879725"/>
          <p14:tracePt t="135506" x="3268663" y="2879725"/>
          <p14:tracePt t="135513" x="3255963" y="2873375"/>
          <p14:tracePt t="135521" x="3236913" y="2873375"/>
          <p14:tracePt t="135527" x="3224213" y="2873375"/>
          <p14:tracePt t="135535" x="3213100" y="2867025"/>
          <p14:tracePt t="135543" x="3194050" y="2867025"/>
          <p14:tracePt t="135550" x="3181350" y="2867025"/>
          <p14:tracePt t="135558" x="3175000" y="2867025"/>
          <p14:tracePt t="135565" x="3163888" y="2867025"/>
          <p14:tracePt t="135573" x="3151188" y="2862263"/>
          <p14:tracePt t="135580" x="3132138" y="2862263"/>
          <p14:tracePt t="135588" x="3125788" y="2862263"/>
          <p14:tracePt t="135595" x="3108325" y="2862263"/>
          <p14:tracePt t="135604" x="3076575" y="2855913"/>
          <p14:tracePt t="135610" x="3063875" y="2849563"/>
          <p14:tracePt t="135618" x="3027363" y="2849563"/>
          <p14:tracePt t="135626" x="3003550" y="2849563"/>
          <p14:tracePt t="135633" x="2971800" y="2843213"/>
          <p14:tracePt t="135641" x="2935288" y="2836863"/>
          <p14:tracePt t="135648" x="2879725" y="2824163"/>
          <p14:tracePt t="135655" x="2873375" y="2824163"/>
          <p14:tracePt t="135663" x="2811463" y="2817813"/>
          <p14:tracePt t="135671" x="2774950" y="2813050"/>
          <p14:tracePt t="135678" x="2749550" y="2800350"/>
          <p14:tracePt t="135685" x="2738438" y="2800350"/>
          <p14:tracePt t="135693" x="2713038" y="2794000"/>
          <p14:tracePt t="135700" x="2676525" y="2794000"/>
          <p14:tracePt t="135708" x="2670175" y="2787650"/>
          <p14:tracePt t="135715" x="2644775" y="2787650"/>
          <p14:tracePt t="135723" x="2614613" y="2787650"/>
          <p14:tracePt t="135730" x="2601913" y="2787650"/>
          <p14:tracePt t="135738" x="2582863" y="2787650"/>
          <p14:tracePt t="135745" x="2565400" y="2787650"/>
          <p14:tracePt t="135752" x="2559050" y="2787650"/>
          <p14:tracePt t="135759" x="2540000" y="2787650"/>
          <p14:tracePt t="135767" x="2527300" y="2787650"/>
          <p14:tracePt t="135782" x="2516188" y="2787650"/>
          <p14:tracePt t="135789" x="2503488" y="2787650"/>
          <p14:tracePt t="135797" x="2484438" y="2787650"/>
          <p14:tracePt t="135805" x="2478088" y="2787650"/>
          <p14:tracePt t="135813" x="2460625" y="2787650"/>
          <p14:tracePt t="135821" x="2441575" y="2787650"/>
          <p14:tracePt t="135829" x="2428875" y="2787650"/>
          <p14:tracePt t="135836" x="2411413" y="2787650"/>
          <p14:tracePt t="135843" x="2379663" y="2787650"/>
          <p14:tracePt t="135851" x="2362200" y="2787650"/>
          <p14:tracePt t="135858" x="2343150" y="2787650"/>
          <p14:tracePt t="135866" x="2312988" y="2787650"/>
          <p14:tracePt t="135874" x="2300288" y="2787650"/>
          <p14:tracePt t="135881" x="2293938" y="2787650"/>
          <p14:tracePt t="135888" x="2281238" y="2787650"/>
          <p14:tracePt t="135896" x="2274888" y="2787650"/>
          <p14:tracePt t="135905" x="2268538" y="2787650"/>
          <p14:tracePt t="135911" x="2262188" y="2787650"/>
          <p14:tracePt t="135919" x="2251075" y="2787650"/>
          <p14:tracePt t="135926" x="2244725" y="2787650"/>
          <p14:tracePt t="135934" x="2238375" y="2787650"/>
          <p14:tracePt t="135949" x="2232025" y="2787650"/>
          <p14:tracePt t="135973" x="2219325" y="2787650"/>
          <p14:tracePt t="135986" x="2219325" y="2794000"/>
          <p14:tracePt t="136001" x="2212975" y="2794000"/>
          <p14:tracePt t="136008" x="2212975" y="2800350"/>
          <p14:tracePt t="136023" x="2206625" y="2800350"/>
          <p14:tracePt t="136054" x="2206625" y="2806700"/>
          <p14:tracePt t="136114" x="2206625" y="2813050"/>
          <p14:tracePt t="136121" x="2201863" y="2817813"/>
          <p14:tracePt t="136174" x="2201863" y="2824163"/>
          <p14:tracePt t="136181" x="2201863" y="2830513"/>
          <p14:tracePt t="136211" x="2201863" y="2836863"/>
          <p14:tracePt t="136234" x="2201863" y="2843213"/>
          <p14:tracePt t="136256" x="2201863" y="2849563"/>
          <p14:tracePt t="136278" x="2201863" y="2855913"/>
          <p14:tracePt t="136309" x="2201863" y="2862263"/>
          <p14:tracePt t="136332" x="2201863" y="2867025"/>
          <p14:tracePt t="136338" x="2201863" y="2873375"/>
          <p14:tracePt t="136354" x="2206625" y="2879725"/>
          <p14:tracePt t="136368" x="2206625" y="2886075"/>
          <p14:tracePt t="136376" x="2212975" y="2886075"/>
          <p14:tracePt t="137689" x="2212975" y="2892425"/>
          <p14:tracePt t="137697" x="2212975" y="2898775"/>
          <p14:tracePt t="137704" x="2212975" y="2905125"/>
          <p14:tracePt t="137711" x="2219325" y="2905125"/>
          <p14:tracePt t="137718" x="2219325" y="2917825"/>
          <p14:tracePt t="137726" x="2225675" y="2917825"/>
          <p14:tracePt t="137733" x="2225675" y="2922588"/>
          <p14:tracePt t="137741" x="2232025" y="2928938"/>
          <p14:tracePt t="137756" x="2238375" y="2941638"/>
          <p14:tracePt t="137764" x="2251075" y="2947988"/>
          <p14:tracePt t="137771" x="2262188" y="2954338"/>
          <p14:tracePt t="137780" x="2281238" y="2967038"/>
          <p14:tracePt t="137786" x="2300288" y="2984500"/>
          <p14:tracePt t="137794" x="2306638" y="2984500"/>
          <p14:tracePt t="137801" x="2312988" y="2990850"/>
          <p14:tracePt t="137809" x="2330450" y="3003550"/>
          <p14:tracePt t="137824" x="2349500" y="3016250"/>
          <p14:tracePt t="137831" x="2373313" y="3022600"/>
          <p14:tracePt t="137839" x="2392363" y="3033713"/>
          <p14:tracePt t="137847" x="2398713" y="3033713"/>
          <p14:tracePt t="137853" x="2411413" y="3040063"/>
          <p14:tracePt t="137861" x="2441575" y="3052763"/>
          <p14:tracePt t="137868" x="2441575" y="3059113"/>
          <p14:tracePt t="137876" x="2471738" y="3071813"/>
          <p14:tracePt t="137883" x="2503488" y="3095625"/>
          <p14:tracePt t="137892" x="2516188" y="3095625"/>
          <p14:tracePt t="137899" x="2552700" y="3121025"/>
          <p14:tracePt t="137906" x="2578100" y="3133725"/>
          <p14:tracePt t="137914" x="2595563" y="3138488"/>
          <p14:tracePt t="137921" x="2627313" y="3157538"/>
          <p14:tracePt t="137930" x="2651125" y="3163888"/>
          <p14:tracePt t="137936" x="2676525" y="3170238"/>
          <p14:tracePt t="137944" x="2713038" y="3182938"/>
          <p14:tracePt t="137951" x="2755900" y="3200400"/>
          <p14:tracePt t="137959" x="2781300" y="3206750"/>
          <p14:tracePt t="137966" x="2811463" y="3225800"/>
          <p14:tracePt t="137974" x="2867025" y="3249613"/>
          <p14:tracePt t="137981" x="2922588" y="3287713"/>
          <p14:tracePt t="137988" x="2952750" y="3305175"/>
          <p14:tracePt t="137997" x="3021013" y="3354388"/>
          <p14:tracePt t="138003" x="3089275" y="3379788"/>
          <p14:tracePt t="138011" x="3132138" y="3403600"/>
          <p14:tracePt t="138018" x="3187700" y="3441700"/>
          <p14:tracePt t="138026" x="3279775" y="3484563"/>
          <p14:tracePt t="138034" x="3311525" y="3497263"/>
          <p14:tracePt t="138040" x="3378200" y="3546475"/>
          <p14:tracePt t="138048" x="3440113" y="3576638"/>
          <p14:tracePt t="138055" x="3482975" y="3595688"/>
          <p14:tracePt t="138062" x="3502025" y="3608388"/>
          <p14:tracePt t="138070" x="3557588" y="3638550"/>
          <p14:tracePt t="138078" x="3606800" y="3657600"/>
          <p14:tracePt t="138085" x="3625850" y="3663950"/>
          <p14:tracePt t="138092" x="3668713" y="3681413"/>
          <p14:tracePt t="138100" x="3711575" y="3694113"/>
          <p14:tracePt t="138107" x="3748088" y="3706813"/>
          <p14:tracePt t="138115" x="3792538" y="3713163"/>
          <p14:tracePt t="138122" x="3841750" y="3713163"/>
          <p14:tracePt t="138130" x="3859213" y="3719513"/>
          <p14:tracePt t="138138" x="3897313" y="3719513"/>
          <p14:tracePt t="138145" x="3946525" y="3719513"/>
          <p14:tracePt t="138152" x="3963988" y="3724275"/>
          <p14:tracePt t="138160" x="3970338" y="3724275"/>
          <p14:tracePt t="138168" x="3970338" y="3719513"/>
          <p14:tracePt t="138175" x="3963988" y="3675063"/>
          <p14:tracePt t="138537" x="3963988" y="3681413"/>
          <p14:tracePt t="138551" x="3963988" y="3687763"/>
          <p14:tracePt t="138559" x="3963988" y="3694113"/>
          <p14:tracePt t="138574" x="3963988" y="3700463"/>
          <p14:tracePt t="138581" x="3959225" y="3706813"/>
          <p14:tracePt t="138596" x="3952875" y="3706813"/>
          <p14:tracePt t="138604" x="3933825" y="3713163"/>
          <p14:tracePt t="138612" x="3921125" y="3730625"/>
          <p14:tracePt t="138618" x="3890963" y="3749675"/>
          <p14:tracePt t="138628" x="3884613" y="3756025"/>
          <p14:tracePt t="138633" x="3859213" y="3775075"/>
          <p14:tracePt t="138641" x="3835400" y="3792538"/>
          <p14:tracePt t="138649" x="3822700" y="3798888"/>
          <p14:tracePt t="138656" x="3786188" y="3830638"/>
          <p14:tracePt t="138663" x="3748088" y="3854450"/>
          <p14:tracePt t="138671" x="3717925" y="3867150"/>
          <p14:tracePt t="138678" x="3687763" y="3903663"/>
          <p14:tracePt t="138686" x="3643313" y="3929063"/>
          <p14:tracePt t="138695" x="3625850" y="3940175"/>
          <p14:tracePt t="138701" x="3576638" y="3978275"/>
          <p14:tracePt t="138708" x="3527425" y="4008438"/>
          <p14:tracePt t="138716" x="3514725" y="4021138"/>
          <p14:tracePt t="138724" x="3478213" y="4057650"/>
          <p14:tracePt t="138733" x="3440113" y="4083050"/>
          <p14:tracePt t="138739" x="3422650" y="4100513"/>
          <p14:tracePt t="138746" x="3416300" y="4106863"/>
          <p14:tracePt t="138754" x="3390900" y="4125913"/>
          <p14:tracePt t="138762" x="3360738" y="4151313"/>
          <p14:tracePt t="138768" x="3341688" y="4162425"/>
          <p14:tracePt t="138778" x="3317875" y="4181475"/>
          <p14:tracePt t="138783" x="3286125" y="4194175"/>
          <p14:tracePt t="138791" x="3262313" y="4200525"/>
          <p14:tracePt t="138798" x="3230563" y="4224338"/>
          <p14:tracePt t="138805" x="3194050" y="4243388"/>
          <p14:tracePt t="138813" x="3181350" y="4256088"/>
          <p14:tracePt t="138820" x="3138488" y="4267200"/>
          <p14:tracePt t="138828" x="3076575" y="4298950"/>
          <p14:tracePt t="138835" x="3052763" y="4311650"/>
          <p14:tracePt t="138844" x="3003550" y="4335463"/>
          <p14:tracePt t="138850" x="2971800" y="4354513"/>
          <p14:tracePt t="138858" x="2916238" y="4391025"/>
          <p14:tracePt t="138865" x="2909888" y="4391025"/>
          <p14:tracePt t="138873" x="2879725" y="4416425"/>
          <p14:tracePt t="138880" x="2836863" y="4440238"/>
          <p14:tracePt t="138888" x="2811463" y="4446588"/>
          <p14:tracePt t="138896" x="2774950" y="4465638"/>
          <p14:tracePt t="138903" x="2743200" y="4489450"/>
          <p14:tracePt t="138911" x="2732088" y="4489450"/>
          <p14:tracePt t="138918" x="2693988" y="4502150"/>
          <p14:tracePt t="138925" x="2638425" y="4514850"/>
          <p14:tracePt t="138933" x="2620963" y="4521200"/>
          <p14:tracePt t="138940" x="2571750" y="4532313"/>
          <p14:tracePt t="138948" x="2509838" y="4545013"/>
          <p14:tracePt t="138955" x="2484438" y="4551363"/>
          <p14:tracePt t="138967" x="2441575" y="4551363"/>
          <p14:tracePt t="138970" x="2362200" y="4557713"/>
          <p14:tracePt t="138978" x="2287588" y="4557713"/>
          <p14:tracePt t="138985" x="2262188" y="4557713"/>
          <p14:tracePt t="138993" x="2212975" y="4570413"/>
          <p14:tracePt t="139000" x="2163763" y="4570413"/>
          <p14:tracePt t="139008" x="2139950" y="4570413"/>
          <p14:tracePt t="139015" x="2108200" y="4570413"/>
          <p14:tracePt t="139023" x="2071688" y="4570413"/>
          <p14:tracePt t="139030" x="2046288" y="4570413"/>
          <p14:tracePt t="139038" x="2003425" y="4564063"/>
          <p14:tracePt t="139046" x="1979613" y="4564063"/>
          <p14:tracePt t="139053" x="1960563" y="4564063"/>
          <p14:tracePt t="139061" x="1930400" y="4557713"/>
          <p14:tracePt t="139068" x="1905000" y="4551363"/>
          <p14:tracePt t="139075" x="1881188" y="4551363"/>
          <p14:tracePt t="139083" x="1836738" y="4551363"/>
          <p14:tracePt t="139090" x="1770063" y="4545013"/>
          <p14:tracePt t="139098" x="1708150" y="4532313"/>
          <p14:tracePt t="139105" x="1695450" y="4532313"/>
          <p14:tracePt t="139113" x="1627188" y="4514850"/>
          <p14:tracePt t="139120" x="1566863" y="4514850"/>
          <p14:tracePt t="139128" x="1516063" y="4508500"/>
          <p14:tracePt t="139135" x="1449388" y="4502150"/>
          <p14:tracePt t="139144" x="1374775" y="4489450"/>
          <p14:tracePt t="139150" x="1350963" y="4489450"/>
          <p14:tracePt t="139158" x="1301750" y="4489450"/>
          <p14:tracePt t="139165" x="1239838" y="4483100"/>
          <p14:tracePt t="139173" x="1214438" y="4483100"/>
          <p14:tracePt t="139180" x="1190625" y="4483100"/>
          <p14:tracePt t="139188" x="1152525" y="4471988"/>
          <p14:tracePt t="139196" x="1146175" y="4471988"/>
          <p14:tracePt t="139203" x="1128713" y="4471988"/>
          <p14:tracePt t="139211" x="1116013" y="4471988"/>
          <p14:tracePt t="139218" x="1103313" y="4471988"/>
          <p14:tracePt t="139226" x="1096963" y="4465638"/>
          <p14:tracePt t="139233" x="1090613" y="4465638"/>
          <p14:tracePt t="139255" x="1085850" y="4465638"/>
          <p14:tracePt t="139263" x="1079500" y="4465638"/>
          <p14:tracePt t="139285" x="1073150" y="4465638"/>
          <p14:tracePt t="139293" x="1066800" y="4459288"/>
          <p14:tracePt t="139300" x="1060450" y="4459288"/>
          <p14:tracePt t="139308" x="1060450" y="4452938"/>
          <p14:tracePt t="139324" x="1054100" y="4446588"/>
          <p14:tracePt t="139331" x="1047750" y="4446588"/>
          <p14:tracePt t="139339" x="1041400" y="4446588"/>
          <p14:tracePt t="139347" x="1030288" y="4440238"/>
          <p14:tracePt t="139353" x="1011238" y="4433888"/>
          <p14:tracePt t="139362" x="1004888" y="4433888"/>
          <p14:tracePt t="139368" x="998538" y="4433888"/>
          <p14:tracePt t="139378" x="998538" y="4427538"/>
          <p14:tracePt t="139383" x="992188" y="4427538"/>
          <p14:tracePt t="139451" x="985838" y="4421188"/>
          <p14:tracePt t="139519" x="985838" y="4416425"/>
          <p14:tracePt t="139533" x="985838" y="4410075"/>
          <p14:tracePt t="139541" x="985838" y="4403725"/>
          <p14:tracePt t="139549" x="981075" y="4397375"/>
          <p14:tracePt t="139556" x="981075" y="4391025"/>
          <p14:tracePt t="139564" x="981075" y="4384675"/>
          <p14:tracePt t="139571" x="974725" y="4378325"/>
          <p14:tracePt t="139586" x="974725" y="4371975"/>
          <p14:tracePt t="139594" x="974725" y="4367213"/>
          <p14:tracePt t="139601" x="974725" y="4360863"/>
          <p14:tracePt t="139609" x="974725" y="4354513"/>
          <p14:tracePt t="139616" x="968375" y="4348163"/>
          <p14:tracePt t="139631" x="968375" y="4341813"/>
          <p14:tracePt t="139638" x="962025" y="4341813"/>
          <p14:tracePt t="139661" x="962025" y="4335463"/>
          <p14:tracePt t="139683" x="955675" y="4335463"/>
          <p14:tracePt t="139699" x="955675" y="4329113"/>
          <p14:tracePt t="140846" x="962025" y="4329113"/>
          <p14:tracePt t="140854" x="968375" y="4329113"/>
          <p14:tracePt t="140876" x="974725" y="4329113"/>
          <p14:tracePt t="140884" x="981075" y="4329113"/>
          <p14:tracePt t="140893" x="981075" y="4335463"/>
          <p14:tracePt t="140898" x="985838" y="4335463"/>
          <p14:tracePt t="140907" x="992188" y="4335463"/>
          <p14:tracePt t="140913" x="998538" y="4335463"/>
          <p14:tracePt t="140921" x="1011238" y="4335463"/>
          <p14:tracePt t="140928" x="1017588" y="4335463"/>
          <p14:tracePt t="140944" x="1030288" y="4335463"/>
          <p14:tracePt t="140951" x="1041400" y="4335463"/>
          <p14:tracePt t="140959" x="1054100" y="4335463"/>
          <p14:tracePt t="140966" x="1066800" y="4335463"/>
          <p14:tracePt t="140976" x="1085850" y="4341813"/>
          <p14:tracePt t="140981" x="1109663" y="4341813"/>
          <p14:tracePt t="140990" x="1116013" y="4341813"/>
          <p14:tracePt t="140996" x="1128713" y="4341813"/>
          <p14:tracePt t="141004" x="1152525" y="4341813"/>
          <p14:tracePt t="141011" x="1158875" y="4341813"/>
          <p14:tracePt t="141020" x="1177925" y="4348163"/>
          <p14:tracePt t="141034" x="1190625" y="4348163"/>
          <p14:tracePt t="141041" x="1201738" y="4348163"/>
          <p14:tracePt t="141048" x="1214438" y="4348163"/>
          <p14:tracePt t="141057" x="1220788" y="4348163"/>
          <p14:tracePt t="141063" x="1233488" y="4354513"/>
          <p14:tracePt t="141072" x="1246188" y="4354513"/>
          <p14:tracePt t="141079" x="1270000" y="4354513"/>
          <p14:tracePt t="141086" x="1289050" y="4354513"/>
          <p14:tracePt t="141094" x="1312863" y="4354513"/>
          <p14:tracePt t="141101" x="1338263" y="4354513"/>
          <p14:tracePt t="141108" x="1374775" y="4354513"/>
          <p14:tracePt t="141116" x="1387475" y="4354513"/>
          <p14:tracePt t="141124" x="1423988" y="4354513"/>
          <p14:tracePt t="141131" x="1449388" y="4354513"/>
          <p14:tracePt t="141140" x="1479550" y="4354513"/>
          <p14:tracePt t="141146" x="1492250" y="4354513"/>
          <p14:tracePt t="141154" x="1511300" y="4354513"/>
          <p14:tracePt t="141161" x="1528763" y="4354513"/>
          <p14:tracePt t="141169" x="1541463" y="4354513"/>
          <p14:tracePt t="141176" x="1560513" y="4354513"/>
          <p14:tracePt t="141184" x="1571625" y="4354513"/>
          <p14:tracePt t="141191" x="1584325" y="4354513"/>
          <p14:tracePt t="141198" x="1597025" y="4354513"/>
          <p14:tracePt t="141207" x="1616075" y="4354513"/>
          <p14:tracePt t="141213" x="1639888" y="4354513"/>
          <p14:tracePt t="141221" x="1665288" y="4354513"/>
          <p14:tracePt t="141228" x="1714500" y="4354513"/>
          <p14:tracePt t="141236" x="1727200" y="4354513"/>
          <p14:tracePt t="141243" x="1770063" y="4354513"/>
          <p14:tracePt t="141251" x="1806575" y="4354513"/>
          <p14:tracePt t="141258" x="1855788" y="4354513"/>
          <p14:tracePt t="141266" x="1881188" y="4354513"/>
          <p14:tracePt t="141274" x="1917700" y="4354513"/>
          <p14:tracePt t="141281" x="1966913" y="4354513"/>
          <p14:tracePt t="141288" x="1985963" y="4354513"/>
          <p14:tracePt t="141296" x="2022475" y="4354513"/>
          <p14:tracePt t="141304" x="2046288" y="4354513"/>
          <p14:tracePt t="141311" x="2058988" y="4354513"/>
          <p14:tracePt t="141319" x="2097088" y="4354513"/>
          <p14:tracePt t="141326" x="2120900" y="4354513"/>
          <p14:tracePt t="141334" x="2127250" y="4354513"/>
          <p14:tracePt t="141341" x="2157413" y="4354513"/>
          <p14:tracePt t="141349" x="2182813" y="4354513"/>
          <p14:tracePt t="141357" x="2195513" y="4354513"/>
          <p14:tracePt t="141363" x="2225675" y="4354513"/>
          <p14:tracePt t="141371" x="2262188" y="4354513"/>
          <p14:tracePt t="141378" x="2287588" y="4354513"/>
          <p14:tracePt t="141386" x="2293938" y="4354513"/>
          <p14:tracePt t="141393" x="2330450" y="4354513"/>
          <p14:tracePt t="141401" x="2366963" y="4354513"/>
          <p14:tracePt t="141408" x="2386013" y="4354513"/>
          <p14:tracePt t="141416" x="2417763" y="4341813"/>
          <p14:tracePt t="141424" x="2454275" y="4335463"/>
          <p14:tracePt t="141431" x="2466975" y="4335463"/>
          <p14:tracePt t="141440" x="2497138" y="4329113"/>
          <p14:tracePt t="141446" x="2522538" y="4329113"/>
          <p14:tracePt t="141454" x="2527300" y="4329113"/>
          <p14:tracePt t="141461" x="2552700" y="4329113"/>
          <p14:tracePt t="141468" x="2571750" y="4329113"/>
          <p14:tracePt t="141477" x="2582863" y="4329113"/>
          <p14:tracePt t="141484" x="2601913" y="4329113"/>
          <p14:tracePt t="141491" x="2620963" y="4329113"/>
          <p14:tracePt t="141499" x="2651125" y="4329113"/>
          <p14:tracePt t="141507" x="2670175" y="4329113"/>
          <p14:tracePt t="141513" x="2700338" y="4329113"/>
          <p14:tracePt t="141521" x="2719388" y="4329113"/>
          <p14:tracePt t="141528" x="2732088" y="4329113"/>
          <p14:tracePt t="141536" x="2755900" y="4329113"/>
          <p14:tracePt t="141543" x="2787650" y="4329113"/>
          <p14:tracePt t="141551" x="2792413" y="4329113"/>
          <p14:tracePt t="141559" x="2805113" y="4329113"/>
          <p14:tracePt t="141566" x="2836863" y="4329113"/>
          <p14:tracePt t="141574" x="2847975" y="4329113"/>
          <p14:tracePt t="141581" x="2860675" y="4329113"/>
          <p14:tracePt t="141590" x="2879725" y="4329113"/>
          <p14:tracePt t="141596" x="2892425" y="4329113"/>
          <p14:tracePt t="141604" x="2916238" y="4329113"/>
          <p14:tracePt t="141611" x="2928938" y="4329113"/>
          <p14:tracePt t="141619" x="2941638" y="4329113"/>
          <p14:tracePt t="141626" x="2959100" y="4329113"/>
          <p14:tracePt t="141634" x="2984500" y="4329113"/>
          <p14:tracePt t="141641" x="3008313" y="4329113"/>
          <p14:tracePt t="141649" x="3014663" y="4329113"/>
          <p14:tracePt t="141657" x="3040063" y="4329113"/>
          <p14:tracePt t="141663" x="3063875" y="4329113"/>
          <p14:tracePt t="141671" x="3076575" y="4329113"/>
          <p14:tracePt t="141678" x="3101975" y="4329113"/>
          <p14:tracePt t="141686" x="3119438" y="4329113"/>
          <p14:tracePt t="141693" x="3138488" y="4329113"/>
          <p14:tracePt t="141701" x="3157538" y="4329113"/>
          <p14:tracePt t="141709" x="3175000" y="4329113"/>
          <p14:tracePt t="141716" x="3181350" y="4329113"/>
          <p14:tracePt t="141724" x="3206750" y="4329113"/>
          <p14:tracePt t="141731" x="3273425" y="4329113"/>
          <p14:tracePt t="141740" x="3298825" y="4329113"/>
          <p14:tracePt t="141746" x="3311525" y="4329113"/>
          <p14:tracePt t="141754" x="3341688" y="4322763"/>
          <p14:tracePt t="141761" x="3367088" y="4322763"/>
          <p14:tracePt t="141768" x="3390900" y="4322763"/>
          <p14:tracePt t="141777" x="3416300" y="4322763"/>
          <p14:tracePt t="141784" x="3429000" y="4322763"/>
          <p14:tracePt t="141792" x="3440113" y="4322763"/>
          <p14:tracePt t="141799" x="3459163" y="4322763"/>
          <p14:tracePt t="141807" x="3489325" y="4322763"/>
          <p14:tracePt t="141814" x="3495675" y="4322763"/>
          <p14:tracePt t="141821" x="3527425" y="4322763"/>
          <p14:tracePt t="141828" x="3563938" y="4322763"/>
          <p14:tracePt t="141836" x="3582988" y="4322763"/>
          <p14:tracePt t="141843" x="3619500" y="4322763"/>
          <p14:tracePt t="141851" x="3649663" y="4322763"/>
          <p14:tracePt t="141858" x="3687763" y="4322763"/>
          <p14:tracePt t="141866" x="3705225" y="4322763"/>
          <p14:tracePt t="141874" x="3743325" y="4322763"/>
          <p14:tracePt t="141881" x="3792538" y="4322763"/>
          <p14:tracePt t="141890" x="3810000" y="4322763"/>
          <p14:tracePt t="141896" x="3841750" y="4322763"/>
          <p14:tracePt t="141904" x="3865563" y="4322763"/>
          <p14:tracePt t="141911" x="3878263" y="4322763"/>
          <p14:tracePt t="141918" x="3903663" y="4322763"/>
          <p14:tracePt t="141926" x="3927475" y="4322763"/>
          <p14:tracePt t="141934" x="3940175" y="4322763"/>
          <p14:tracePt t="141941" x="3959225" y="4322763"/>
          <p14:tracePt t="141949" x="3976688" y="4322763"/>
          <p14:tracePt t="141959" x="3983038" y="4322763"/>
          <p14:tracePt t="141963" x="4008438" y="4322763"/>
          <p14:tracePt t="141971" x="4025900" y="4322763"/>
          <p14:tracePt t="141978" x="4044950" y="4322763"/>
          <p14:tracePt t="141986" x="4051300" y="4329113"/>
          <p14:tracePt t="141994" x="4068763" y="4329113"/>
          <p14:tracePt t="142001" x="4081463" y="4329113"/>
          <p14:tracePt t="142009" x="4087813" y="4329113"/>
          <p14:tracePt t="142016" x="4100513" y="4329113"/>
          <p14:tracePt t="142023" x="4113213" y="4329113"/>
          <p14:tracePt t="142031" x="4119563" y="4329113"/>
          <p14:tracePt t="142040" x="4143375" y="4329113"/>
          <p14:tracePt t="142046" x="4162425" y="4329113"/>
          <p14:tracePt t="142054" x="4168775" y="4329113"/>
          <p14:tracePt t="142061" x="4179888" y="4329113"/>
          <p14:tracePt t="142069" x="4186238" y="4329113"/>
          <p14:tracePt t="142076" x="4198938" y="4329113"/>
          <p14:tracePt t="142083" x="4211638" y="4329113"/>
          <p14:tracePt t="142091" x="4229100" y="4329113"/>
          <p14:tracePt t="142099" x="4254500" y="4329113"/>
          <p14:tracePt t="142107" x="4267200" y="4329113"/>
          <p14:tracePt t="142113" x="4279900" y="4329113"/>
          <p14:tracePt t="142121" x="4297363" y="4329113"/>
          <p14:tracePt t="142128" x="4310063" y="4329113"/>
          <p14:tracePt t="142136" x="4329113" y="4329113"/>
          <p14:tracePt t="142143" x="4346575" y="4329113"/>
          <p14:tracePt t="142151" x="4359275" y="4329113"/>
          <p14:tracePt t="142159" x="4384675" y="4329113"/>
          <p14:tracePt t="142166" x="4414838" y="4329113"/>
          <p14:tracePt t="142174" x="4433888" y="4329113"/>
          <p14:tracePt t="142181" x="4451350" y="4329113"/>
          <p14:tracePt t="142190" x="4483100" y="4329113"/>
          <p14:tracePt t="142196" x="4494213" y="4329113"/>
          <p14:tracePt t="142204" x="4519613" y="4329113"/>
          <p14:tracePt t="142211" x="4549775" y="4329113"/>
          <p14:tracePt t="142219" x="4562475" y="4329113"/>
          <p14:tracePt t="142226" x="4575175" y="4329113"/>
          <p14:tracePt t="142235" x="4598988" y="4335463"/>
          <p14:tracePt t="142241" x="4630738" y="4335463"/>
          <p14:tracePt t="142249" x="4643438" y="4335463"/>
          <p14:tracePt t="142257" x="4667250" y="4335463"/>
          <p14:tracePt t="142263" x="4686300" y="4335463"/>
          <p14:tracePt t="142271" x="4716463" y="4335463"/>
          <p14:tracePt t="142278" x="4741863" y="4335463"/>
          <p14:tracePt t="142286" x="4772025" y="4335463"/>
          <p14:tracePt t="142293" x="4810125" y="4341813"/>
          <p14:tracePt t="142301" x="4821238" y="4341813"/>
          <p14:tracePt t="142309" x="4846638" y="4341813"/>
          <p14:tracePt t="142316" x="4908550" y="4348163"/>
          <p14:tracePt t="142324" x="4919663" y="4348163"/>
          <p14:tracePt t="142331" x="4938713" y="4348163"/>
          <p14:tracePt t="142340" x="4964113" y="4348163"/>
          <p14:tracePt t="142346" x="4975225" y="4354513"/>
          <p14:tracePt t="142354" x="5006975" y="4354513"/>
          <p14:tracePt t="142361" x="5030788" y="4354513"/>
          <p14:tracePt t="142369" x="5062538" y="4354513"/>
          <p14:tracePt t="142376" x="5080000" y="4367213"/>
          <p14:tracePt t="142384" x="5130800" y="4371975"/>
          <p14:tracePt t="142391" x="5148263" y="4371975"/>
          <p14:tracePt t="142399" x="5203825" y="4371975"/>
          <p14:tracePt t="142406" x="5259388" y="4378325"/>
          <p14:tracePt t="142413" x="5284788" y="4378325"/>
          <p14:tracePt t="142423" x="5295900" y="4378325"/>
          <p14:tracePt t="142428" x="5327650" y="4384675"/>
          <p14:tracePt t="142436" x="5376863" y="4384675"/>
          <p14:tracePt t="142443" x="5395913" y="4384675"/>
          <p14:tracePt t="142451" x="5432425" y="4384675"/>
          <p14:tracePt t="142458" x="5468938" y="4384675"/>
          <p14:tracePt t="142466" x="5481638" y="4384675"/>
          <p14:tracePt t="142474" x="5530850" y="4384675"/>
          <p14:tracePt t="142481" x="5549900" y="4384675"/>
          <p14:tracePt t="142490" x="5567363" y="4384675"/>
          <p14:tracePt t="142496" x="5599113" y="4384675"/>
          <p14:tracePt t="142504" x="5641975" y="4384675"/>
          <p14:tracePt t="142511" x="5672138" y="4384675"/>
          <p14:tracePt t="142519" x="5691188" y="4384675"/>
          <p14:tracePt t="142526" x="5715000" y="4384675"/>
          <p14:tracePt t="142534" x="5753100" y="4384675"/>
          <p14:tracePt t="142549" x="5815013" y="4384675"/>
          <p14:tracePt t="142557" x="5864225" y="4384675"/>
          <p14:tracePt t="142563" x="5881688" y="4384675"/>
          <p14:tracePt t="142573" x="5926138" y="4384675"/>
          <p14:tracePt t="142578" x="5956300" y="4384675"/>
          <p14:tracePt t="142586" x="5992813" y="4384675"/>
          <p14:tracePt t="142593" x="6054725" y="4384675"/>
          <p14:tracePt t="142601" x="6086475" y="4384675"/>
          <p14:tracePt t="142608" x="6091238" y="4384675"/>
          <p14:tracePt t="142616" x="6116638" y="4384675"/>
          <p14:tracePt t="142624" x="6135688" y="4384675"/>
          <p14:tracePt t="142631" x="6153150" y="4384675"/>
          <p14:tracePt t="142640" x="6165850" y="4384675"/>
          <p14:tracePt t="142646" x="6191250" y="4384675"/>
          <p14:tracePt t="142654" x="6227763" y="4384675"/>
          <p14:tracePt t="142661" x="6240463" y="4384675"/>
          <p14:tracePt t="142669" x="6276975" y="4384675"/>
          <p14:tracePt t="142676" x="6319838" y="4384675"/>
          <p14:tracePt t="142683" x="6326188" y="4384675"/>
          <p14:tracePt t="142692" x="6356350" y="4384675"/>
          <p14:tracePt t="142698" x="6375400" y="4384675"/>
          <p14:tracePt t="142706" x="6388100" y="4384675"/>
          <p14:tracePt t="142713" x="6405563" y="4384675"/>
          <p14:tracePt t="142723" x="6437313" y="4384675"/>
          <p14:tracePt t="142728" x="6450013" y="4384675"/>
          <p14:tracePt t="142736" x="6467475" y="4391025"/>
          <p14:tracePt t="142743" x="6486525" y="4391025"/>
          <p14:tracePt t="142751" x="6516688" y="4391025"/>
          <p14:tracePt t="142759" x="6535738" y="4391025"/>
          <p14:tracePt t="142766" x="6572250" y="4391025"/>
          <p14:tracePt t="142773" x="6597650" y="4391025"/>
          <p14:tracePt t="142781" x="6610350" y="4391025"/>
          <p14:tracePt t="142789" x="6627813" y="4391025"/>
          <p14:tracePt t="142796" x="6640513" y="4391025"/>
          <p14:tracePt t="142803" x="6653213" y="4391025"/>
          <p14:tracePt t="142811" x="6665913" y="4391025"/>
          <p14:tracePt t="142819" x="6672263" y="4391025"/>
          <p14:tracePt t="142826" x="6677025" y="4391025"/>
          <p14:tracePt t="142833" x="6683375" y="4391025"/>
          <p14:tracePt t="142842" x="6696075" y="4391025"/>
          <p14:tracePt t="142857" x="6708775" y="4391025"/>
          <p14:tracePt t="142863" x="6721475" y="4391025"/>
          <p14:tracePt t="142873" x="6738938" y="4391025"/>
          <p14:tracePt t="142878" x="6751638" y="4391025"/>
          <p14:tracePt t="142886" x="6781800" y="4391025"/>
          <p14:tracePt t="142894" x="6794500" y="4391025"/>
          <p14:tracePt t="142901" x="6813550" y="4391025"/>
          <p14:tracePt t="142908" x="6831013" y="4391025"/>
          <p14:tracePt t="142916" x="6850063" y="4391025"/>
          <p14:tracePt t="142923" x="6856413" y="4391025"/>
          <p14:tracePt t="142931" x="6875463" y="4391025"/>
          <p14:tracePt t="142940" x="6886575" y="4391025"/>
          <p14:tracePt t="142946" x="6899275" y="4391025"/>
          <p14:tracePt t="142955" x="6911975" y="4391025"/>
          <p14:tracePt t="142975" x="6924675" y="4391025"/>
          <p14:tracePt t="142979" x="6937375" y="4391025"/>
          <p14:tracePt t="142984" x="6961188" y="4391025"/>
          <p14:tracePt t="142991" x="6980238" y="4391025"/>
          <p14:tracePt t="142998" x="6991350" y="4391025"/>
          <p14:tracePt t="143007" x="7010400" y="4384675"/>
          <p14:tracePt t="143014" x="7029450" y="4384675"/>
          <p14:tracePt t="143023" x="7035800" y="4378325"/>
          <p14:tracePt t="143028" x="7053263" y="4378325"/>
          <p14:tracePt t="143036" x="7072313" y="4378325"/>
          <p14:tracePt t="143043" x="7085013" y="4371975"/>
          <p14:tracePt t="143051" x="7097713" y="4371975"/>
          <p14:tracePt t="143059" x="7121525" y="4367213"/>
          <p14:tracePt t="143073" x="7134225" y="4360863"/>
          <p14:tracePt t="143081" x="7158038" y="4354513"/>
          <p14:tracePt t="143089" x="7158038" y="4348163"/>
          <p14:tracePt t="143096" x="7177088" y="4341813"/>
          <p14:tracePt t="143104" x="7202488" y="4329113"/>
          <p14:tracePt t="143111" x="7219950" y="4322763"/>
          <p14:tracePt t="143119" x="7251700" y="4298950"/>
          <p14:tracePt t="143127" x="7256463" y="4298950"/>
          <p14:tracePt t="143134" x="7269163" y="4286250"/>
          <p14:tracePt t="143142" x="7275513" y="4286250"/>
          <p14:tracePt t="143149" x="7275513" y="4279900"/>
          <p14:tracePt t="143157" x="7281863" y="4273550"/>
          <p14:tracePt t="143163" x="7281863" y="4267200"/>
          <p14:tracePt t="143173" x="7288213" y="4267200"/>
          <p14:tracePt t="143178" x="7288213" y="4260850"/>
          <p14:tracePt t="143186" x="7294563" y="4260850"/>
          <p14:tracePt t="143193" x="7294563" y="4249738"/>
          <p14:tracePt t="143201" x="7300913" y="4237038"/>
          <p14:tracePt t="143209" x="7312025" y="4224338"/>
          <p14:tracePt t="143216" x="7318375" y="4211638"/>
          <p14:tracePt t="143223" x="7331075" y="4200525"/>
          <p14:tracePt t="143231" x="7337425" y="4194175"/>
          <p14:tracePt t="143240" x="7337425" y="4187825"/>
          <p14:tracePt t="143246" x="7337425" y="4181475"/>
          <p14:tracePt t="143261" x="7337425" y="4175125"/>
          <p14:tracePt t="143269" x="7337425" y="4168775"/>
          <p14:tracePt t="143276" x="7337425" y="4162425"/>
          <p14:tracePt t="143283" x="7337425" y="4156075"/>
          <p14:tracePt t="143291" x="7337425" y="4144963"/>
          <p14:tracePt t="143299" x="7337425" y="4132263"/>
          <p14:tracePt t="143313" x="7337425" y="4113213"/>
          <p14:tracePt t="143323" x="7331075" y="4100513"/>
          <p14:tracePt t="143328" x="7324725" y="4095750"/>
          <p14:tracePt t="143336" x="7324725" y="4089400"/>
          <p14:tracePt t="143343" x="7312025" y="4076700"/>
          <p14:tracePt t="143351" x="7294563" y="4064000"/>
          <p14:tracePt t="143359" x="7294563" y="4057650"/>
          <p14:tracePt t="143366" x="7275513" y="4040188"/>
          <p14:tracePt t="143374" x="7262813" y="4033838"/>
          <p14:tracePt t="143381" x="7245350" y="4021138"/>
          <p14:tracePt t="143389" x="7232650" y="4014788"/>
          <p14:tracePt t="143396" x="7219950" y="4002088"/>
          <p14:tracePt t="143404" x="7213600" y="3995738"/>
          <p14:tracePt t="143411" x="7207250" y="3990975"/>
          <p14:tracePt t="143419" x="7183438" y="3984625"/>
          <p14:tracePt t="143426" x="7177088" y="3978275"/>
          <p14:tracePt t="143434" x="7164388" y="3971925"/>
          <p14:tracePt t="143441" x="7151688" y="3965575"/>
          <p14:tracePt t="143448" x="7134225" y="3959225"/>
          <p14:tracePt t="143455" x="7115175" y="3952875"/>
          <p14:tracePt t="143463" x="7085013" y="3946525"/>
          <p14:tracePt t="143472" x="7059613" y="3940175"/>
          <p14:tracePt t="143478" x="7046913" y="3929063"/>
          <p14:tracePt t="143485" x="7023100" y="3929063"/>
          <p14:tracePt t="143493" x="7004050" y="3916363"/>
          <p14:tracePt t="143500" x="6991350" y="3916363"/>
          <p14:tracePt t="143508" x="6961188" y="3910013"/>
          <p14:tracePt t="143515" x="6911975" y="3890963"/>
          <p14:tracePt t="143523" x="6899275" y="3884613"/>
          <p14:tracePt t="143530" x="6862763" y="3879850"/>
          <p14:tracePt t="143538" x="6831013" y="3873500"/>
          <p14:tracePt t="143545" x="6813550" y="3867150"/>
          <p14:tracePt t="143553" x="6781800" y="3867150"/>
          <p14:tracePt t="143560" x="6745288" y="3854450"/>
          <p14:tracePt t="143568" x="6683375" y="3854450"/>
          <p14:tracePt t="143575" x="6665913" y="3854450"/>
          <p14:tracePt t="143583" x="6610350" y="3854450"/>
          <p14:tracePt t="143591" x="6565900" y="3854450"/>
          <p14:tracePt t="143598" x="6548438" y="3854450"/>
          <p14:tracePt t="143605" x="6511925" y="3854450"/>
          <p14:tracePt t="143613" x="6461125" y="3854450"/>
          <p14:tracePt t="143620" x="6443663" y="3854450"/>
          <p14:tracePt t="143628" x="6394450" y="3854450"/>
          <p14:tracePt t="143635" x="6345238" y="3854450"/>
          <p14:tracePt t="143643" x="6326188" y="3854450"/>
          <p14:tracePt t="143650" x="6289675" y="3854450"/>
          <p14:tracePt t="143658" x="6251575" y="3854450"/>
          <p14:tracePt t="143665" x="6202363" y="3854450"/>
          <p14:tracePt t="143673" x="6178550" y="3854450"/>
          <p14:tracePt t="143680" x="6135688" y="3854450"/>
          <p14:tracePt t="143689" x="6103938" y="3854450"/>
          <p14:tracePt t="143695" x="6086475" y="3854450"/>
          <p14:tracePt t="143703" x="6048375" y="3854450"/>
          <p14:tracePt t="143710" x="5999163" y="3854450"/>
          <p14:tracePt t="143718" x="5986463" y="3854450"/>
          <p14:tracePt t="143725" x="5937250" y="3854450"/>
          <p14:tracePt t="143733" x="5888038" y="3854450"/>
          <p14:tracePt t="143740" x="5870575" y="3854450"/>
          <p14:tracePt t="143748" x="5826125" y="3854450"/>
          <p14:tracePt t="143755" x="5795963" y="3854450"/>
          <p14:tracePt t="143763" x="5770563" y="3854450"/>
          <p14:tracePt t="143772" x="5734050" y="3854450"/>
          <p14:tracePt t="143778" x="5678488" y="3854450"/>
          <p14:tracePt t="143785" x="5629275" y="3854450"/>
          <p14:tracePt t="143793" x="5610225" y="3854450"/>
          <p14:tracePt t="143800" x="5573713" y="3854450"/>
          <p14:tracePt t="143808" x="5524500" y="3854450"/>
          <p14:tracePt t="143815" x="5505450" y="3854450"/>
          <p14:tracePt t="143823" x="5456238" y="3854450"/>
          <p14:tracePt t="143830" x="5395913" y="3854450"/>
          <p14:tracePt t="143839" x="5376863" y="3854450"/>
          <p14:tracePt t="143845" x="5327650" y="3854450"/>
          <p14:tracePt t="143853" x="5289550" y="3854450"/>
          <p14:tracePt t="143860" x="5265738" y="3854450"/>
          <p14:tracePt t="143867" x="5229225" y="3854450"/>
          <p14:tracePt t="143875" x="5173663" y="3854450"/>
          <p14:tracePt t="143883" x="5154613" y="3854450"/>
          <p14:tracePt t="143890" x="5118100" y="3854450"/>
          <p14:tracePt t="143898" x="5080000" y="3854450"/>
          <p14:tracePt t="143906" x="5056188" y="3854450"/>
          <p14:tracePt t="143913" x="5024438" y="3854450"/>
          <p14:tracePt t="143921" x="5006975" y="3848100"/>
          <p14:tracePt t="143928" x="4957763" y="3848100"/>
          <p14:tracePt t="143935" x="4938713" y="3848100"/>
          <p14:tracePt t="143943" x="4889500" y="3848100"/>
          <p14:tracePt t="143950" x="4852988" y="3848100"/>
          <p14:tracePt t="143977" x="4772025" y="3848100"/>
          <p14:tracePt t="143980" x="4759325" y="3841750"/>
          <p14:tracePt t="143988" x="4729163" y="3841750"/>
          <p14:tracePt t="143995" x="4705350" y="3841750"/>
          <p14:tracePt t="144003" x="4673600" y="3841750"/>
          <p14:tracePt t="144010" x="4654550" y="3841750"/>
          <p14:tracePt t="144018" x="4637088" y="3835400"/>
          <p14:tracePt t="144025" x="4598988" y="3835400"/>
          <p14:tracePt t="144033" x="4575175" y="3835400"/>
          <p14:tracePt t="144040" x="4538663" y="3835400"/>
          <p14:tracePt t="144048" x="4489450" y="3835400"/>
          <p14:tracePt t="144055" x="4476750" y="3835400"/>
          <p14:tracePt t="144063" x="4433888" y="3835400"/>
          <p14:tracePt t="144071" x="4402138" y="3835400"/>
          <p14:tracePt t="144078" x="4384675" y="3835400"/>
          <p14:tracePt t="144085" x="4359275" y="3835400"/>
          <p14:tracePt t="144093" x="4322763" y="3835400"/>
          <p14:tracePt t="144100" x="4310063" y="3835400"/>
          <p14:tracePt t="144108" x="4279900" y="3835400"/>
          <p14:tracePt t="144115" x="4260850" y="3835400"/>
          <p14:tracePt t="144123" x="4224338" y="3835400"/>
          <p14:tracePt t="144130" x="4211638" y="3835400"/>
          <p14:tracePt t="144138" x="4173538" y="3835400"/>
          <p14:tracePt t="144145" x="4149725" y="3835400"/>
          <p14:tracePt t="144153" x="4124325" y="3835400"/>
          <p14:tracePt t="144160" x="4087813" y="3835400"/>
          <p14:tracePt t="144168" x="4038600" y="3835400"/>
          <p14:tracePt t="144175" x="4025900" y="3835400"/>
          <p14:tracePt t="144183" x="4008438" y="3835400"/>
          <p14:tracePt t="144190" x="3983038" y="3835400"/>
          <p14:tracePt t="144198" x="3976688" y="3835400"/>
          <p14:tracePt t="144206" x="3952875" y="3835400"/>
          <p14:tracePt t="144213" x="3921125" y="3835400"/>
          <p14:tracePt t="144221" x="3903663" y="3835400"/>
          <p14:tracePt t="144228" x="3884613" y="3835400"/>
          <p14:tracePt t="144235" x="3848100" y="3835400"/>
          <p14:tracePt t="144243" x="3798888" y="3835400"/>
          <p14:tracePt t="144250" x="3773488" y="3835400"/>
          <p14:tracePt t="144258" x="3730625" y="3835400"/>
          <p14:tracePt t="144265" x="3694113" y="3835400"/>
          <p14:tracePt t="144273" x="3681413" y="3835400"/>
          <p14:tracePt t="144280" x="3662363" y="3835400"/>
          <p14:tracePt t="144288" x="3625850" y="3835400"/>
          <p14:tracePt t="144295" x="3613150" y="3835400"/>
          <p14:tracePt t="144303" x="3582988" y="3835400"/>
          <p14:tracePt t="144310" x="3544888" y="3835400"/>
          <p14:tracePt t="144318" x="3533775" y="3835400"/>
          <p14:tracePt t="144325" x="3495675" y="3835400"/>
          <p14:tracePt t="144333" x="3459163" y="3835400"/>
          <p14:tracePt t="144340" x="3409950" y="3835400"/>
          <p14:tracePt t="144348" x="3397250" y="3835400"/>
          <p14:tracePt t="144356" x="3348038" y="3835400"/>
          <p14:tracePt t="144363" x="3311525" y="3835400"/>
          <p14:tracePt t="144371" x="3298825" y="3835400"/>
          <p14:tracePt t="144378" x="3262313" y="3835400"/>
          <p14:tracePt t="144385" x="3224213" y="3835400"/>
          <p14:tracePt t="144393" x="3213100" y="3835400"/>
          <p14:tracePt t="144400" x="3175000" y="3835400"/>
          <p14:tracePt t="144408" x="3151188" y="3835400"/>
          <p14:tracePt t="144415" x="3138488" y="3835400"/>
          <p14:tracePt t="144423" x="3119438" y="3835400"/>
          <p14:tracePt t="144430" x="3089275" y="3835400"/>
          <p14:tracePt t="144438" x="3076575" y="3835400"/>
          <p14:tracePt t="144445" x="3063875" y="3835400"/>
          <p14:tracePt t="144454" x="3046413" y="3835400"/>
          <p14:tracePt t="144460" x="3033713" y="3835400"/>
          <p14:tracePt t="144468" x="3027363" y="3835400"/>
          <p14:tracePt t="144475" x="3021013" y="3835400"/>
          <p14:tracePt t="144483" x="2997200" y="3835400"/>
          <p14:tracePt t="144491" x="2984500" y="3835400"/>
          <p14:tracePt t="144498" x="2959100" y="3835400"/>
          <p14:tracePt t="144505" x="2928938" y="3830638"/>
          <p14:tracePt t="144513" x="2909888" y="3830638"/>
          <p14:tracePt t="144521" x="2867025" y="3830638"/>
          <p14:tracePt t="144528" x="2843213" y="3830638"/>
          <p14:tracePt t="144535" x="2787650" y="3830638"/>
          <p14:tracePt t="144543" x="2774950" y="3830638"/>
          <p14:tracePt t="144550" x="2738438" y="3830638"/>
          <p14:tracePt t="144558" x="2713038" y="3830638"/>
          <p14:tracePt t="144565" x="2693988" y="3830638"/>
          <p14:tracePt t="144573" x="2670175" y="3830638"/>
          <p14:tracePt t="144580" x="2657475" y="3830638"/>
          <p14:tracePt t="144588" x="2644775" y="3830638"/>
          <p14:tracePt t="144595" x="2627313" y="3830638"/>
          <p14:tracePt t="144603" x="2608263" y="3830638"/>
          <p14:tracePt t="144610" x="2601913" y="3830638"/>
          <p14:tracePt t="144618" x="2565400" y="3830638"/>
          <p14:tracePt t="144625" x="2509838" y="3830638"/>
          <p14:tracePt t="144633" x="2490788" y="3830638"/>
          <p14:tracePt t="144640" x="2454275" y="3830638"/>
          <p14:tracePt t="144648" x="2428875" y="3830638"/>
          <p14:tracePt t="144656" x="2379663" y="3830638"/>
          <p14:tracePt t="144663" x="2373313" y="3830638"/>
          <p14:tracePt t="144671" x="2349500" y="3830638"/>
          <p14:tracePt t="144678" x="2336800" y="3830638"/>
          <p14:tracePt t="144685" x="2324100" y="3824288"/>
          <p14:tracePt t="144693" x="2312988" y="3824288"/>
          <p14:tracePt t="144700" x="2293938" y="3824288"/>
          <p14:tracePt t="144708" x="2281238" y="3824288"/>
          <p14:tracePt t="144715" x="2257425" y="3824288"/>
          <p14:tracePt t="144723" x="2225675" y="3817938"/>
          <p14:tracePt t="144730" x="2212975" y="3817938"/>
          <p14:tracePt t="144738" x="2189163" y="3817938"/>
          <p14:tracePt t="144745" x="2170113" y="3817938"/>
          <p14:tracePt t="144753" x="2157413" y="3817938"/>
          <p14:tracePt t="144760" x="2127250" y="3817938"/>
          <p14:tracePt t="144768" x="2101850" y="3817938"/>
          <p14:tracePt t="144775" x="2071688" y="3817938"/>
          <p14:tracePt t="144783" x="2052638" y="3817938"/>
          <p14:tracePt t="144791" x="2046288" y="3817938"/>
          <p14:tracePt t="144798" x="2016125" y="3817938"/>
          <p14:tracePt t="144805" x="2003425" y="3817938"/>
          <p14:tracePt t="144813" x="1966913" y="3817938"/>
          <p14:tracePt t="144821" x="1905000" y="3817938"/>
          <p14:tracePt t="144828" x="1887538" y="3817938"/>
          <p14:tracePt t="144835" x="1831975" y="3817938"/>
          <p14:tracePt t="144843" x="1787525" y="3817938"/>
          <p14:tracePt t="144850" x="1763713" y="3817938"/>
          <p14:tracePt t="144858" x="1731963" y="3817938"/>
          <p14:tracePt t="144865" x="1695450" y="3817938"/>
          <p14:tracePt t="144873" x="1676400" y="3817938"/>
          <p14:tracePt t="144881" x="1665288" y="3817938"/>
          <p14:tracePt t="144888" x="1658938" y="3817938"/>
          <p14:tracePt t="144895" x="1652588" y="3817938"/>
          <p14:tracePt t="144903" x="1646238" y="3817938"/>
          <p14:tracePt t="144910" x="1627188" y="3811588"/>
          <p14:tracePt t="144918" x="1597025" y="3811588"/>
          <p14:tracePt t="144925" x="1584325" y="3811588"/>
          <p14:tracePt t="144933" x="1547813" y="3811588"/>
          <p14:tracePt t="144941" x="1522413" y="3811588"/>
          <p14:tracePt t="144948" x="1504950" y="3811588"/>
          <p14:tracePt t="144972" x="1449388" y="3811588"/>
          <p14:tracePt t="144978" x="1430338" y="3811588"/>
          <p14:tracePt t="144985" x="1411288" y="3811588"/>
          <p14:tracePt t="144993" x="1400175" y="3811588"/>
          <p14:tracePt t="145000" x="1387475" y="3811588"/>
          <p14:tracePt t="145008" x="1368425" y="3811588"/>
          <p14:tracePt t="145015" x="1350963" y="3811588"/>
          <p14:tracePt t="145023" x="1344613" y="3811588"/>
          <p14:tracePt t="145030" x="1325563" y="3811588"/>
          <p14:tracePt t="145038" x="1306513" y="3811588"/>
          <p14:tracePt t="145045" x="1295400" y="3811588"/>
          <p14:tracePt t="145053" x="1282700" y="3811588"/>
          <p14:tracePt t="145060" x="1276350" y="3811588"/>
          <p14:tracePt t="145068" x="1270000" y="3811588"/>
          <p14:tracePt t="145075" x="1263650" y="3811588"/>
          <p14:tracePt t="145090" x="1250950" y="3811588"/>
          <p14:tracePt t="145098" x="1239838" y="3811588"/>
          <p14:tracePt t="145113" x="1233488" y="3811588"/>
          <p14:tracePt t="145121" x="1214438" y="3811588"/>
          <p14:tracePt t="145128" x="1195388" y="3817938"/>
          <p14:tracePt t="145135" x="1177925" y="3824288"/>
          <p14:tracePt t="145143" x="1165225" y="3830638"/>
          <p14:tracePt t="145150" x="1135063" y="3835400"/>
          <p14:tracePt t="145158" x="1122363" y="3841750"/>
          <p14:tracePt t="145165" x="1109663" y="3854450"/>
          <p14:tracePt t="145174" x="1090613" y="3854450"/>
          <p14:tracePt t="145180" x="1060450" y="3860800"/>
          <p14:tracePt t="145188" x="1054100" y="3867150"/>
          <p14:tracePt t="145195" x="1036638" y="3867150"/>
          <p14:tracePt t="145203" x="998538" y="3879850"/>
          <p14:tracePt t="145210" x="968375" y="3884613"/>
          <p14:tracePt t="145218" x="968375" y="3890963"/>
          <p14:tracePt t="145225" x="949325" y="3897313"/>
          <p14:tracePt t="145233" x="925513" y="3903663"/>
          <p14:tracePt t="145240" x="925513" y="3910013"/>
          <p14:tracePt t="145248" x="919163" y="3916363"/>
          <p14:tracePt t="145256" x="912813" y="3916363"/>
          <p14:tracePt t="145263" x="906463" y="3916363"/>
          <p14:tracePt t="145271" x="906463" y="3922713"/>
          <p14:tracePt t="145278" x="900113" y="3922713"/>
          <p14:tracePt t="145285" x="900113" y="3929063"/>
          <p14:tracePt t="145293" x="893763" y="3935413"/>
          <p14:tracePt t="145300" x="893763" y="3940175"/>
          <p14:tracePt t="145308" x="887413" y="3946525"/>
          <p14:tracePt t="145315" x="881063" y="3959225"/>
          <p14:tracePt t="145330" x="876300" y="3971925"/>
          <p14:tracePt t="145338" x="869950" y="3984625"/>
          <p14:tracePt t="145345" x="850900" y="4008438"/>
          <p14:tracePt t="145353" x="844550" y="4027488"/>
          <p14:tracePt t="145360" x="838200" y="4040188"/>
          <p14:tracePt t="145368" x="825500" y="4051300"/>
          <p14:tracePt t="145375" x="825500" y="4070350"/>
          <p14:tracePt t="145383" x="820738" y="4083050"/>
          <p14:tracePt t="145390" x="814388" y="4106863"/>
          <p14:tracePt t="145398" x="814388" y="4119563"/>
          <p14:tracePt t="145405" x="808038" y="4119563"/>
          <p14:tracePt t="145413" x="808038" y="4132263"/>
          <p14:tracePt t="145421" x="801688" y="4138613"/>
          <p14:tracePt t="145428" x="801688" y="4151313"/>
          <p14:tracePt t="145435" x="801688" y="4156075"/>
          <p14:tracePt t="145443" x="801688" y="4162425"/>
          <p14:tracePt t="145450" x="801688" y="4168775"/>
          <p14:tracePt t="145458" x="801688" y="4175125"/>
          <p14:tracePt t="145465" x="801688" y="4187825"/>
          <p14:tracePt t="145473" x="801688" y="4194175"/>
          <p14:tracePt t="145480" x="801688" y="4200525"/>
          <p14:tracePt t="145488" x="801688" y="4205288"/>
          <p14:tracePt t="145503" x="808038" y="4211638"/>
          <p14:tracePt t="145518" x="825500" y="4224338"/>
          <p14:tracePt t="145525" x="831850" y="4224338"/>
          <p14:tracePt t="145533" x="844550" y="4230688"/>
          <p14:tracePt t="145540" x="857250" y="4237038"/>
          <p14:tracePt t="145548" x="876300" y="4243388"/>
          <p14:tracePt t="145555" x="887413" y="4243388"/>
          <p14:tracePt t="145563" x="906463" y="4256088"/>
          <p14:tracePt t="145571" x="936625" y="4260850"/>
          <p14:tracePt t="145578" x="949325" y="4267200"/>
          <p14:tracePt t="145585" x="974725" y="4267200"/>
          <p14:tracePt t="145593" x="1017588" y="4273550"/>
          <p14:tracePt t="145600" x="1023938" y="4273550"/>
          <p14:tracePt t="145608" x="1073150" y="4279900"/>
          <p14:tracePt t="145615" x="1122363" y="4279900"/>
          <p14:tracePt t="145623" x="1146175" y="4279900"/>
          <p14:tracePt t="145630" x="1184275" y="4279900"/>
          <p14:tracePt t="145638" x="1233488" y="4279900"/>
          <p14:tracePt t="145645" x="1270000" y="4279900"/>
          <p14:tracePt t="145653" x="1282700" y="4279900"/>
          <p14:tracePt t="145660" x="1306513" y="4279900"/>
          <p14:tracePt t="145668" x="1331913" y="4279900"/>
          <p14:tracePt t="145675" x="1338263" y="4279900"/>
          <p14:tracePt t="145683" x="1368425" y="4279900"/>
          <p14:tracePt t="145690" x="1393825" y="4279900"/>
          <p14:tracePt t="145698" x="1406525" y="4279900"/>
          <p14:tracePt t="145706" x="1430338" y="4279900"/>
          <p14:tracePt t="145713" x="1462088" y="4279900"/>
          <p14:tracePt t="145721" x="1485900" y="4279900"/>
          <p14:tracePt t="145728" x="1522413" y="4279900"/>
          <p14:tracePt t="145735" x="1547813" y="4279900"/>
          <p14:tracePt t="145743" x="1560513" y="4279900"/>
          <p14:tracePt t="145750" x="1590675" y="4279900"/>
          <p14:tracePt t="145758" x="1616075" y="4279900"/>
          <p14:tracePt t="145765" x="1633538" y="4279900"/>
          <p14:tracePt t="145773" x="1646238" y="4279900"/>
          <p14:tracePt t="145780" x="1676400" y="4286250"/>
          <p14:tracePt t="145788" x="1701800" y="4298950"/>
          <p14:tracePt t="145795" x="1714500" y="4298950"/>
          <p14:tracePt t="145803" x="1744663" y="4305300"/>
          <p14:tracePt t="145810" x="1793875" y="4305300"/>
          <p14:tracePt t="145818" x="1812925" y="4305300"/>
          <p14:tracePt t="145825" x="1862138" y="4305300"/>
          <p14:tracePt t="145833" x="1911350" y="4305300"/>
          <p14:tracePt t="145840" x="1936750" y="4305300"/>
          <p14:tracePt t="145848" x="1985963" y="4305300"/>
          <p14:tracePt t="145856" x="2022475" y="4305300"/>
          <p14:tracePt t="145863" x="2035175" y="4305300"/>
          <p14:tracePt t="145871" x="2052638" y="4305300"/>
          <p14:tracePt t="145878" x="2065338" y="4305300"/>
          <p14:tracePt t="145885" x="2078038" y="4305300"/>
          <p14:tracePt t="145893" x="2084388" y="4305300"/>
          <p14:tracePt t="145900" x="2090738" y="4305300"/>
          <p14:tracePt t="145908" x="2097088" y="4305300"/>
          <p14:tracePt t="145915" x="2114550" y="4305300"/>
          <p14:tracePt t="145923" x="2133600" y="4305300"/>
          <p14:tracePt t="145930" x="2170113" y="4305300"/>
          <p14:tracePt t="145938" x="2189163" y="4305300"/>
          <p14:tracePt t="145945" x="2238375" y="4305300"/>
          <p14:tracePt t="145953" x="2287588" y="4298950"/>
          <p14:tracePt t="145973" x="2362200" y="4298950"/>
          <p14:tracePt t="145975" x="2428875" y="4298950"/>
          <p14:tracePt t="145983" x="2454275" y="4298950"/>
          <p14:tracePt t="145990" x="2522538" y="4298950"/>
          <p14:tracePt t="145998" x="2571750" y="4298950"/>
          <p14:tracePt t="146005" x="2657475" y="4298950"/>
          <p14:tracePt t="146013" x="2693988" y="4298950"/>
          <p14:tracePt t="146021" x="2768600" y="4298950"/>
          <p14:tracePt t="146028" x="2843213" y="4298950"/>
          <p14:tracePt t="146035" x="2873375" y="4298950"/>
          <p14:tracePt t="146043" x="2941638" y="4298950"/>
          <p14:tracePt t="146050" x="2990850" y="4298950"/>
          <p14:tracePt t="146058" x="3014663" y="4298950"/>
          <p14:tracePt t="146066" x="3063875" y="4298950"/>
          <p14:tracePt t="146073" x="3113088" y="4298950"/>
          <p14:tracePt t="146080" x="3138488" y="4298950"/>
          <p14:tracePt t="146088" x="3206750" y="4298950"/>
          <p14:tracePt t="146095" x="3273425" y="4305300"/>
          <p14:tracePt t="146104" x="3298825" y="4305300"/>
          <p14:tracePt t="146110" x="3354388" y="4311650"/>
          <p14:tracePt t="146118" x="3440113" y="4311650"/>
          <p14:tracePt t="146125" x="3527425" y="4311650"/>
          <p14:tracePt t="146133" x="3557588" y="4311650"/>
          <p14:tracePt t="146140" x="3632200" y="4311650"/>
          <p14:tracePt t="146148" x="3717925" y="4311650"/>
          <p14:tracePt t="146156" x="3748088" y="4311650"/>
          <p14:tracePt t="146163" x="3822700" y="4311650"/>
          <p14:tracePt t="146171" x="3884613" y="4311650"/>
          <p14:tracePt t="146177" x="3914775" y="4311650"/>
          <p14:tracePt t="146185" x="3989388" y="4311650"/>
          <p14:tracePt t="146193" x="4075113" y="4311650"/>
          <p14:tracePt t="146200" x="4106863" y="4311650"/>
          <p14:tracePt t="146208" x="4179888" y="4311650"/>
          <p14:tracePt t="146215" x="4254500" y="4311650"/>
          <p14:tracePt t="146223" x="4291013" y="4311650"/>
          <p14:tracePt t="146231" x="4359275" y="4311650"/>
          <p14:tracePt t="146238" x="4421188" y="4311650"/>
          <p14:tracePt t="146245" x="4494213" y="4311650"/>
          <p14:tracePt t="146254" x="4513263" y="4311650"/>
          <p14:tracePt t="146260" x="4562475" y="4316413"/>
          <p14:tracePt t="146268" x="4611688" y="4316413"/>
          <p14:tracePt t="146275" x="4649788" y="4329113"/>
          <p14:tracePt t="146283" x="4710113" y="4329113"/>
          <p14:tracePt t="146290" x="4772025" y="4329113"/>
          <p14:tracePt t="146298" x="4803775" y="4329113"/>
          <p14:tracePt t="146305" x="4870450" y="4329113"/>
          <p14:tracePt t="146313" x="4957763" y="4329113"/>
          <p14:tracePt t="146321" x="4994275" y="4329113"/>
          <p14:tracePt t="146328" x="5043488" y="4329113"/>
          <p14:tracePt t="146335" x="5092700" y="4329113"/>
          <p14:tracePt t="146343" x="5124450" y="4329113"/>
          <p14:tracePt t="146350" x="5180013" y="4329113"/>
          <p14:tracePt t="146358" x="5203825" y="4329113"/>
          <p14:tracePt t="146365" x="5235575" y="4335463"/>
          <p14:tracePt t="146373" x="5246688" y="4335463"/>
          <p14:tracePt t="146381" x="5278438" y="4341813"/>
          <p14:tracePt t="146388" x="5327650" y="4348163"/>
          <p14:tracePt t="146395" x="5345113" y="4348163"/>
          <p14:tracePt t="146404" x="5400675" y="4348163"/>
          <p14:tracePt t="146410" x="5449888" y="4348163"/>
          <p14:tracePt t="146418" x="5481638" y="4348163"/>
          <p14:tracePt t="146425" x="5518150" y="4348163"/>
          <p14:tracePt t="146433" x="5543550" y="4348163"/>
          <p14:tracePt t="146440" x="5573713" y="4348163"/>
          <p14:tracePt t="146448" x="5610225" y="4348163"/>
          <p14:tracePt t="146456" x="5661025" y="4360863"/>
          <p14:tracePt t="146463" x="5684838" y="4360863"/>
          <p14:tracePt t="146471" x="5715000" y="4360863"/>
          <p14:tracePt t="146477" x="5783263" y="4360863"/>
          <p14:tracePt t="146486" x="5821363" y="4360863"/>
          <p14:tracePt t="146493" x="5857875" y="4360863"/>
          <p14:tracePt t="146501" x="5894388" y="4360863"/>
          <p14:tracePt t="146508" x="5943600" y="4360863"/>
          <p14:tracePt t="146516" x="5962650" y="4360863"/>
          <p14:tracePt t="146524" x="6011863" y="4360863"/>
          <p14:tracePt t="146531" x="6048375" y="4360863"/>
          <p14:tracePt t="146539" x="6080125" y="4360863"/>
          <p14:tracePt t="146546" x="6097588" y="4360863"/>
          <p14:tracePt t="146556" x="6146800" y="4360863"/>
          <p14:tracePt t="146561" x="6165850" y="4360863"/>
          <p14:tracePt t="146569" x="6202363" y="4360863"/>
          <p14:tracePt t="146576" x="6264275" y="4367213"/>
          <p14:tracePt t="146584" x="6313488" y="4367213"/>
          <p14:tracePt t="146592" x="6351588" y="4367213"/>
          <p14:tracePt t="146598" x="6394450" y="4367213"/>
          <p14:tracePt t="146606" x="6456363" y="4367213"/>
          <p14:tracePt t="146614" x="6473825" y="4367213"/>
          <p14:tracePt t="146622" x="6516688" y="4367213"/>
          <p14:tracePt t="146628" x="6548438" y="4367213"/>
          <p14:tracePt t="146636" x="6561138" y="4367213"/>
          <p14:tracePt t="146643" x="6572250" y="4367213"/>
          <p14:tracePt t="146651" x="6584950" y="4371975"/>
          <p14:tracePt t="146658" x="6610350" y="4371975"/>
          <p14:tracePt t="146666" x="6621463" y="4371975"/>
          <p14:tracePt t="146675" x="6640513" y="4371975"/>
          <p14:tracePt t="146681" x="6672263" y="4371975"/>
          <p14:tracePt t="146689" x="6683375" y="4371975"/>
          <p14:tracePt t="146696" x="6708775" y="4371975"/>
          <p14:tracePt t="146705" x="6721475" y="4371975"/>
          <p14:tracePt t="146711" x="6726238" y="4371975"/>
          <p14:tracePt t="146719" x="6738938" y="4371975"/>
          <p14:tracePt t="146726" x="6745288" y="4371975"/>
          <p14:tracePt t="148920" x="6677025" y="4391025"/>
          <p14:tracePt t="148924" x="6616700" y="4391025"/>
          <p14:tracePt t="148927" x="6461125" y="4421188"/>
          <p14:tracePt t="148932" x="6103938" y="4476750"/>
          <p14:tracePt t="148938" x="6048375" y="4476750"/>
          <p14:tracePt t="148946" x="5949950" y="4502150"/>
          <p14:tracePt t="148954" x="5826125" y="4502150"/>
          <p14:tracePt t="148961" x="5691188" y="4508500"/>
          <p14:tracePt t="148969" x="5616575" y="4508500"/>
          <p14:tracePt t="148984" x="5184775" y="4521200"/>
          <p14:tracePt t="148992" x="5111750" y="4521200"/>
          <p14:tracePt t="148998" x="4919663" y="4532313"/>
          <p14:tracePt t="149006" x="4784725" y="4532313"/>
          <p14:tracePt t="149013" x="4722813" y="4545013"/>
          <p14:tracePt t="149021" x="4598988" y="4545013"/>
          <p14:tracePt t="149028" x="4476750" y="4551363"/>
          <p14:tracePt t="149035" x="4414838" y="4551363"/>
          <p14:tracePt t="149043" x="4303713" y="4564063"/>
          <p14:tracePt t="149050" x="4168775" y="4564063"/>
          <p14:tracePt t="149058" x="4057650" y="4564063"/>
          <p14:tracePt t="149065" x="3995738" y="4564063"/>
          <p14:tracePt t="149074" x="3871913" y="4564063"/>
          <p14:tracePt t="149080" x="3760788" y="4564063"/>
          <p14:tracePt t="149088" x="3711575" y="4564063"/>
          <p14:tracePt t="149095" x="3649663" y="4564063"/>
          <p14:tracePt t="149103" x="3538538" y="4564063"/>
          <p14:tracePt t="149110" x="3502025" y="4564063"/>
          <p14:tracePt t="149118" x="3416300" y="4564063"/>
          <p14:tracePt t="149126" x="3305175" y="4564063"/>
          <p14:tracePt t="149133" x="3279775" y="4564063"/>
          <p14:tracePt t="149141" x="3224213" y="4564063"/>
          <p14:tracePt t="149147" x="3144838" y="4564063"/>
          <p14:tracePt t="149155" x="3119438" y="4564063"/>
          <p14:tracePt t="149163" x="3063875" y="4564063"/>
          <p14:tracePt t="149170" x="2971800" y="4551363"/>
          <p14:tracePt t="149178" x="2909888" y="4538663"/>
          <p14:tracePt t="149185" x="2873375" y="4538663"/>
          <p14:tracePt t="149193" x="2824163" y="4538663"/>
          <p14:tracePt t="149200" x="2762250" y="4538663"/>
          <p14:tracePt t="149208" x="2749550" y="4538663"/>
          <p14:tracePt t="149215" x="2719388" y="4538663"/>
          <p14:tracePt t="149223" x="2700338" y="4538663"/>
          <p14:tracePt t="149230" x="2693988" y="4538663"/>
          <p14:tracePt t="149239" x="2687638" y="4538663"/>
          <p14:tracePt t="149245" x="2682875" y="4538663"/>
          <p14:tracePt t="149253" x="2670175" y="4538663"/>
          <p14:tracePt t="149261" x="2657475" y="4521200"/>
          <p14:tracePt t="149268" x="2627313" y="4521200"/>
          <p14:tracePt t="149276" x="2608263" y="4514850"/>
          <p14:tracePt t="149283" x="2578100" y="4514850"/>
          <p14:tracePt t="149291" x="2552700" y="4514850"/>
          <p14:tracePt t="149298" x="2516188" y="4508500"/>
          <p14:tracePt t="149305" x="2490788" y="4508500"/>
          <p14:tracePt t="149313" x="2447925" y="4508500"/>
          <p14:tracePt t="149320" x="2398713" y="4508500"/>
          <p14:tracePt t="149328" x="2386013" y="4508500"/>
          <p14:tracePt t="149335" x="2349500" y="4508500"/>
          <p14:tracePt t="149343" x="2343150" y="4508500"/>
          <p14:tracePt t="149350" x="2330450" y="4508500"/>
          <p14:tracePt t="149358" x="2312988" y="4502150"/>
          <p14:tracePt t="149365" x="2300288" y="4502150"/>
          <p14:tracePt t="149374" x="2293938" y="4495800"/>
          <p14:tracePt t="149380" x="2281238" y="4489450"/>
          <p14:tracePt t="149387" x="2268538" y="4483100"/>
          <p14:tracePt t="149395" x="2251075" y="4483100"/>
          <p14:tracePt t="149403" x="2244725" y="4476750"/>
          <p14:tracePt t="149410" x="2232025" y="4471988"/>
          <p14:tracePt t="149418" x="2206625" y="4471988"/>
          <p14:tracePt t="149426" x="2195513" y="4471988"/>
          <p14:tracePt t="149433" x="2170113" y="4465638"/>
          <p14:tracePt t="149448" x="2157413" y="4465638"/>
          <p14:tracePt t="149455" x="2152650" y="4465638"/>
          <p14:tracePt t="149463" x="2120900" y="4459288"/>
          <p14:tracePt t="149470" x="2114550" y="4452938"/>
          <p14:tracePt t="149478" x="2101850" y="4452938"/>
          <p14:tracePt t="149485" x="2097088" y="4452938"/>
          <p14:tracePt t="149493" x="2090738" y="4452938"/>
          <p14:tracePt t="149500" x="2084388" y="4446588"/>
          <p14:tracePt t="149508" x="2071688" y="4440238"/>
          <p14:tracePt t="149515" x="2052638" y="4440238"/>
          <p14:tracePt t="149523" x="2041525" y="4440238"/>
          <p14:tracePt t="149530" x="2028825" y="4433888"/>
          <p14:tracePt t="149538" x="2016125" y="4427538"/>
          <p14:tracePt t="149545" x="2003425" y="4427538"/>
          <p14:tracePt t="149553" x="1992313" y="4421188"/>
          <p14:tracePt t="149560" x="1979613" y="4421188"/>
          <p14:tracePt t="149568" x="1973263" y="4416425"/>
          <p14:tracePt t="149583" x="1966913" y="4403725"/>
          <p14:tracePt t="149591" x="1960563" y="4403725"/>
          <p14:tracePt t="149598" x="1947863" y="4391025"/>
          <p14:tracePt t="149605" x="1936750" y="4384675"/>
          <p14:tracePt t="149613" x="1930400" y="4384675"/>
          <p14:tracePt t="149620" x="1911350" y="4378325"/>
          <p14:tracePt t="149628" x="1887538" y="4378325"/>
          <p14:tracePt t="149635" x="1855788" y="4378325"/>
          <p14:tracePt t="149643" x="1849438" y="4378325"/>
          <p14:tracePt t="149650" x="1836738" y="4378325"/>
          <p14:tracePt t="149658" x="1825625" y="4371975"/>
          <p14:tracePt t="149680" x="1825625" y="4367213"/>
          <p14:tracePt t="149703" x="1819275" y="4367213"/>
          <p14:tracePt t="149710" x="1812925" y="4360863"/>
          <p14:tracePt t="149717" x="1806575" y="4360863"/>
          <p14:tracePt t="149726" x="1787525" y="4354513"/>
          <p14:tracePt t="149733" x="1776413" y="4348163"/>
          <p14:tracePt t="149742" x="1763713" y="4348163"/>
          <p14:tracePt t="149748" x="1751013" y="4341813"/>
          <p14:tracePt t="149756" x="1744663" y="4341813"/>
          <p14:tracePt t="149763" x="1738313" y="4335463"/>
          <p14:tracePt t="149771" x="1731963" y="4335463"/>
          <p14:tracePt t="149854" x="1731963" y="4329113"/>
          <p14:tracePt t="150041" x="1731963" y="4322763"/>
          <p14:tracePt t="150049" x="1731963" y="4316413"/>
          <p14:tracePt t="150057" x="1738313" y="4316413"/>
          <p14:tracePt t="150063" x="1751013" y="4311650"/>
          <p14:tracePt t="150071" x="1781175" y="4305300"/>
          <p14:tracePt t="150079" x="1787525" y="4305300"/>
          <p14:tracePt t="150086" x="1819275" y="4298950"/>
          <p14:tracePt t="150095" x="1849438" y="4298950"/>
          <p14:tracePt t="150101" x="1862138" y="4292600"/>
          <p14:tracePt t="150108" x="1887538" y="4292600"/>
          <p14:tracePt t="150116" x="1917700" y="4292600"/>
          <p14:tracePt t="150131" x="1936750" y="4292600"/>
          <p14:tracePt t="150139" x="1966913" y="4292600"/>
          <p14:tracePt t="150146" x="1979613" y="4292600"/>
          <p14:tracePt t="150154" x="2003425" y="4292600"/>
          <p14:tracePt t="150162" x="2035175" y="4292600"/>
          <p14:tracePt t="150169" x="2058988" y="4292600"/>
          <p14:tracePt t="150176" x="2090738" y="4292600"/>
          <p14:tracePt t="150184" x="2127250" y="4292600"/>
          <p14:tracePt t="150192" x="2176463" y="4292600"/>
          <p14:tracePt t="150198" x="2206625" y="4292600"/>
          <p14:tracePt t="150206" x="2262188" y="4292600"/>
          <p14:tracePt t="150213" x="2324100" y="4292600"/>
          <p14:tracePt t="150221" x="2343150" y="4292600"/>
          <p14:tracePt t="150228" x="2379663" y="4292600"/>
          <p14:tracePt t="150236" x="2411413" y="4292600"/>
          <p14:tracePt t="150251" x="2435225" y="4292600"/>
          <p14:tracePt t="150258" x="2447925" y="4292600"/>
          <p14:tracePt t="150266" x="2454275" y="4292600"/>
          <p14:tracePt t="150275" x="2471738" y="4298950"/>
          <p14:tracePt t="150281" x="2503488" y="4298950"/>
          <p14:tracePt t="150288" x="2522538" y="4298950"/>
          <p14:tracePt t="150296" x="2533650" y="4298950"/>
          <p14:tracePt t="150304" x="2578100" y="4298950"/>
          <p14:tracePt t="150312" x="2627313" y="4298950"/>
          <p14:tracePt t="150319" x="2651125" y="4305300"/>
          <p14:tracePt t="150327" x="2687638" y="4305300"/>
          <p14:tracePt t="150334" x="2706688" y="4311650"/>
          <p14:tracePt t="150342" x="2719388" y="4311650"/>
          <p14:tracePt t="150348" x="2738438" y="4311650"/>
          <p14:tracePt t="150357" x="2749550" y="4316413"/>
          <p14:tracePt t="150363" x="2755900" y="4316413"/>
          <p14:tracePt t="150371" x="2768600" y="4322763"/>
          <p14:tracePt t="150379" x="2781300" y="4329113"/>
          <p14:tracePt t="150386" x="2787650" y="4335463"/>
          <p14:tracePt t="150395" x="2805113" y="4341813"/>
          <p14:tracePt t="150401" x="2817813" y="4341813"/>
          <p14:tracePt t="150408" x="2836863" y="4341813"/>
          <p14:tracePt t="150416" x="2847975" y="4348163"/>
          <p14:tracePt t="150425" x="2854325" y="4348163"/>
          <p14:tracePt t="150439" x="2860675" y="4348163"/>
          <p14:tracePt t="150491" x="2867025" y="4348163"/>
          <p14:tracePt t="150498" x="2873375" y="4348163"/>
          <p14:tracePt t="150513" x="2879725" y="4348163"/>
          <p14:tracePt t="150634" x="2879725" y="4341813"/>
          <p14:tracePt t="151601" x="2892425" y="4341813"/>
          <p14:tracePt t="151609" x="2916238" y="4335463"/>
          <p14:tracePt t="151616" x="2928938" y="4329113"/>
          <p14:tracePt t="151624" x="2978150" y="4329113"/>
          <p14:tracePt t="151631" x="3046413" y="4311650"/>
          <p14:tracePt t="151639" x="3082925" y="4292600"/>
          <p14:tracePt t="151646" x="3181350" y="4286250"/>
          <p14:tracePt t="151654" x="3298825" y="4260850"/>
          <p14:tracePt t="151664" x="3397250" y="4224338"/>
          <p14:tracePt t="151668" x="3440113" y="4205288"/>
          <p14:tracePt t="151675" x="3544888" y="4162425"/>
          <p14:tracePt t="151684" x="3643313" y="4125913"/>
          <p14:tracePt t="151692" x="3687763" y="4100513"/>
          <p14:tracePt t="151698" x="3767138" y="4040188"/>
          <p14:tracePt t="151706" x="3835400" y="3978275"/>
          <p14:tracePt t="151713" x="3859213" y="3946525"/>
          <p14:tracePt t="151721" x="3927475" y="3897313"/>
          <p14:tracePt t="151730" x="3963988" y="3854450"/>
          <p14:tracePt t="151736" x="3976688" y="3835400"/>
          <p14:tracePt t="151743" x="4002088" y="3792538"/>
          <p14:tracePt t="151751" x="4025900" y="3762375"/>
          <p14:tracePt t="151759" x="4038600" y="3749675"/>
          <p14:tracePt t="151766" x="4068763" y="3719513"/>
          <p14:tracePt t="151774" x="4094163" y="3687763"/>
          <p14:tracePt t="151781" x="4119563" y="3651250"/>
          <p14:tracePt t="151789" x="4124325" y="3638550"/>
          <p14:tracePt t="151797" x="4143375" y="3619500"/>
          <p14:tracePt t="151803" x="4156075" y="3602038"/>
          <p14:tracePt t="151811" x="4156075" y="3595688"/>
          <p14:tracePt t="151818" x="4162425" y="3582988"/>
          <p14:tracePt t="151825" x="4162425" y="3570288"/>
          <p14:tracePt t="151833" x="4162425" y="3563938"/>
          <p14:tracePt t="151841" x="4162425" y="3552825"/>
          <p14:tracePt t="151848" x="4162425" y="3546475"/>
          <p14:tracePt t="151855" x="4149725" y="3533775"/>
          <p14:tracePt t="151863" x="4137025" y="3527425"/>
          <p14:tracePt t="151870" x="4113213" y="3514725"/>
          <p14:tracePt t="151878" x="4100513" y="3509963"/>
          <p14:tracePt t="151885" x="4087813" y="3503613"/>
          <p14:tracePt t="151894" x="4068763" y="3484563"/>
          <p14:tracePt t="151900" x="4057650" y="3484563"/>
          <p14:tracePt t="151908" x="4051300" y="3478213"/>
          <p14:tracePt t="151915" x="4032250" y="3471863"/>
          <p14:tracePt t="151923" x="4013200" y="3459163"/>
          <p14:tracePt t="151930" x="3989388" y="3459163"/>
          <p14:tracePt t="151938" x="3963988" y="3441700"/>
          <p14:tracePt t="151945" x="3933825" y="3435350"/>
          <p14:tracePt t="151953" x="3903663" y="3429000"/>
          <p14:tracePt t="151961" x="3878263" y="3422650"/>
          <p14:tracePt t="151977" x="3822700" y="3398838"/>
          <p14:tracePt t="151983" x="3786188" y="3392488"/>
          <p14:tracePt t="151991" x="3743325" y="3373438"/>
          <p14:tracePt t="151998" x="3724275" y="3367088"/>
          <p14:tracePt t="152005" x="3694113" y="3354388"/>
          <p14:tracePt t="152013" x="3656013" y="3348038"/>
          <p14:tracePt t="152020" x="3625850" y="3330575"/>
          <p14:tracePt t="152028" x="3600450" y="3324225"/>
          <p14:tracePt t="152035" x="3582988" y="3317875"/>
          <p14:tracePt t="152044" x="3544888" y="3311525"/>
          <p14:tracePt t="152050" x="3533775" y="3311525"/>
          <p14:tracePt t="152058" x="3482975" y="3298825"/>
          <p14:tracePt t="152065" x="3452813" y="3294063"/>
          <p14:tracePt t="152073" x="3433763" y="3294063"/>
          <p14:tracePt t="152080" x="3390900" y="3287713"/>
          <p14:tracePt t="152088" x="3335338" y="3287713"/>
          <p14:tracePt t="152095" x="3317875" y="3287713"/>
          <p14:tracePt t="152103" x="3273425" y="3287713"/>
          <p14:tracePt t="152111" x="3243263" y="3287713"/>
          <p14:tracePt t="152117" x="3230563" y="3287713"/>
          <p14:tracePt t="152126" x="3206750" y="3287713"/>
          <p14:tracePt t="152133" x="3181350" y="3287713"/>
          <p14:tracePt t="152142" x="3163888" y="3287713"/>
          <p14:tracePt t="152148" x="3157538" y="3287713"/>
          <p14:tracePt t="152155" x="3144838" y="3287713"/>
          <p14:tracePt t="152163" x="3132138" y="3287713"/>
          <p14:tracePt t="152170" x="3119438" y="3287713"/>
          <p14:tracePt t="152178" x="3113088" y="3287713"/>
          <p14:tracePt t="152185" x="3095625" y="3287713"/>
          <p14:tracePt t="152193" x="3082925" y="3287713"/>
          <p14:tracePt t="152200" x="3076575" y="3287713"/>
          <p14:tracePt t="152208" x="3063875" y="3287713"/>
          <p14:tracePt t="152223" x="3046413" y="3287713"/>
          <p14:tracePt t="152230" x="3021013" y="3287713"/>
          <p14:tracePt t="152238" x="3014663" y="3287713"/>
          <p14:tracePt t="152245" x="3003550" y="3287713"/>
          <p14:tracePt t="152253" x="2978150" y="3287713"/>
          <p14:tracePt t="152261" x="2959100" y="3287713"/>
          <p14:tracePt t="152268" x="2947988" y="3287713"/>
          <p14:tracePt t="152276" x="2935288" y="3281363"/>
          <p14:tracePt t="152283" x="2916238" y="3281363"/>
          <p14:tracePt t="152291" x="2903538" y="3281363"/>
          <p14:tracePt t="152298" x="2886075" y="3281363"/>
          <p14:tracePt t="152305" x="2854325" y="3281363"/>
          <p14:tracePt t="152313" x="2836863" y="3281363"/>
          <p14:tracePt t="152320" x="2830513" y="3281363"/>
          <p14:tracePt t="152328" x="2824163" y="3281363"/>
          <p14:tracePt t="152335" x="2817813" y="3281363"/>
          <p14:tracePt t="152343" x="2805113" y="3281363"/>
          <p14:tracePt t="152350" x="2792413" y="3281363"/>
          <p14:tracePt t="152358" x="2787650" y="3281363"/>
          <p14:tracePt t="152365" x="2781300" y="3287713"/>
          <p14:tracePt t="152373" x="2768600" y="3294063"/>
          <p14:tracePt t="152380" x="2762250" y="3294063"/>
          <p14:tracePt t="152388" x="2762250" y="3298825"/>
          <p14:tracePt t="152412" x="2755900" y="3298825"/>
          <p14:tracePt t="152425" x="2749550" y="3298825"/>
          <p14:tracePt t="152433" x="2743200" y="3298825"/>
          <p14:tracePt t="152441" x="2738438" y="3298825"/>
          <p14:tracePt t="152448" x="2719388" y="3298825"/>
          <p14:tracePt t="152455" x="2706688" y="3298825"/>
          <p14:tracePt t="152463" x="2700338" y="3298825"/>
          <p14:tracePt t="152470" x="2693988" y="3298825"/>
          <p14:tracePt t="152478" x="2670175" y="3298825"/>
          <p14:tracePt t="154656" x="2755900" y="3298825"/>
          <p14:tracePt t="154661" x="2824163" y="3298825"/>
          <p14:tracePt t="154662" x="2854325" y="3298825"/>
          <p14:tracePt t="154667" x="2928938" y="3298825"/>
          <p14:tracePt t="154675" x="2935288" y="3298825"/>
          <p14:tracePt t="154682" x="2947988" y="3298825"/>
          <p14:tracePt t="154690" x="2959100" y="3305175"/>
          <p14:tracePt t="154697" x="2990850" y="3305175"/>
          <p14:tracePt t="154704" x="3014663" y="3305175"/>
          <p14:tracePt t="154712" x="3021013" y="3311525"/>
          <p14:tracePt t="154720" x="3040063" y="3311525"/>
          <p14:tracePt t="154728" x="3057525" y="3311525"/>
          <p14:tracePt t="154735" x="3070225" y="3311525"/>
          <p14:tracePt t="154743" x="3082925" y="3317875"/>
          <p14:tracePt t="154750" x="3095625" y="3324225"/>
          <p14:tracePt t="154758" x="3101975" y="3324225"/>
          <p14:tracePt t="154765" x="3119438" y="3324225"/>
          <p14:tracePt t="154773" x="3132138" y="3324225"/>
          <p14:tracePt t="154781" x="3144838" y="3324225"/>
          <p14:tracePt t="154788" x="3157538" y="3324225"/>
          <p14:tracePt t="154796" x="3175000" y="3324225"/>
          <p14:tracePt t="154803" x="3181350" y="3324225"/>
          <p14:tracePt t="154810" x="3206750" y="3324225"/>
          <p14:tracePt t="154818" x="3230563" y="3324225"/>
          <p14:tracePt t="154825" x="3279775" y="3324225"/>
          <p14:tracePt t="154833" x="3292475" y="3324225"/>
          <p14:tracePt t="154840" x="3311525" y="3324225"/>
          <p14:tracePt t="154848" x="3328988" y="3324225"/>
          <p14:tracePt t="154855" x="3341688" y="3324225"/>
          <p14:tracePt t="154863" x="3348038" y="3324225"/>
          <p14:tracePt t="154870" x="3367088" y="3324225"/>
          <p14:tracePt t="154879" x="3373438" y="3324225"/>
          <p14:tracePt t="154885" x="3384550" y="3324225"/>
          <p14:tracePt t="154893" x="3397250" y="3324225"/>
          <p14:tracePt t="154900" x="3409950" y="3324225"/>
          <p14:tracePt t="154908" x="3422650" y="3324225"/>
          <p14:tracePt t="154915" x="3429000" y="3324225"/>
          <p14:tracePt t="154923" x="3446463" y="3324225"/>
          <p14:tracePt t="154931" x="3452813" y="3324225"/>
          <p14:tracePt t="154937" x="3478213" y="3324225"/>
          <p14:tracePt t="154945" x="3495675" y="3324225"/>
          <p14:tracePt t="154953" x="3514725" y="3324225"/>
          <p14:tracePt t="154960" x="3533775" y="3324225"/>
          <p14:tracePt t="154968" x="3563938" y="3324225"/>
          <p14:tracePt t="154981" x="3576638" y="3324225"/>
          <p14:tracePt t="154983" x="3594100" y="3324225"/>
          <p14:tracePt t="154990" x="3619500" y="3324225"/>
          <p14:tracePt t="154998" x="3625850" y="3324225"/>
          <p14:tracePt t="155005" x="3638550" y="3324225"/>
          <p14:tracePt t="155013" x="3656013" y="3324225"/>
          <p14:tracePt t="155020" x="3668713" y="3324225"/>
          <p14:tracePt t="155029" x="3675063" y="3324225"/>
          <p14:tracePt t="155035" x="3694113" y="3324225"/>
          <p14:tracePt t="155043" x="3705225" y="3324225"/>
          <p14:tracePt t="155050" x="3717925" y="3324225"/>
          <p14:tracePt t="155058" x="3730625" y="3324225"/>
          <p14:tracePt t="155065" x="3748088" y="3324225"/>
          <p14:tracePt t="155073" x="3760788" y="3324225"/>
          <p14:tracePt t="155081" x="3767138" y="3324225"/>
          <p14:tracePt t="155088" x="3773488" y="3324225"/>
          <p14:tracePt t="155096" x="3779838" y="3324225"/>
          <p14:tracePt t="155103" x="3786188" y="3324225"/>
          <p14:tracePt t="155110" x="3798888" y="3324225"/>
          <p14:tracePt t="155118" x="3810000" y="3324225"/>
          <p14:tracePt t="155125" x="3816350" y="3324225"/>
          <p14:tracePt t="155133" x="3829050" y="3324225"/>
          <p14:tracePt t="155141" x="3841750" y="3324225"/>
          <p14:tracePt t="155155" x="3859213" y="3330575"/>
          <p14:tracePt t="155163" x="3871913" y="3330575"/>
          <p14:tracePt t="155170" x="3878263" y="3330575"/>
          <p14:tracePt t="155179" x="3897313" y="3336925"/>
          <p14:tracePt t="155186" x="3903663" y="3336925"/>
          <p14:tracePt t="155193" x="3908425" y="3336925"/>
          <p14:tracePt t="155261" x="3914775" y="3336925"/>
          <p14:tracePt t="155268" x="3921125" y="3336925"/>
          <p14:tracePt t="155276" x="3927475" y="3336925"/>
          <p14:tracePt t="155291" x="3933825" y="3336925"/>
          <p14:tracePt t="155298" x="3940175" y="3336925"/>
          <p14:tracePt t="155367" x="3946525" y="3336925"/>
          <p14:tracePt t="155374" x="3952875" y="3336925"/>
          <p14:tracePt t="155434" x="3959225" y="3336925"/>
          <p14:tracePt t="155441" x="3963988" y="3336925"/>
          <p14:tracePt t="155449" x="3970338" y="3336925"/>
          <p14:tracePt t="155456" x="3976688" y="3336925"/>
          <p14:tracePt t="155464" x="3989388" y="3336925"/>
          <p14:tracePt t="155479" x="3995738" y="3336925"/>
          <p14:tracePt t="155539" x="4002088" y="3336925"/>
          <p14:tracePt t="155546" x="4008438" y="3336925"/>
          <p14:tracePt t="155553" x="4013200" y="3336925"/>
          <p14:tracePt t="155561" x="4019550" y="3336925"/>
          <p14:tracePt t="155576" x="4025900" y="3336925"/>
          <p14:tracePt t="157046" x="4019550" y="3336925"/>
          <p14:tracePt t="157054" x="4008438" y="3343275"/>
          <p14:tracePt t="157062" x="3995738" y="3343275"/>
          <p14:tracePt t="157069" x="3983038" y="3348038"/>
          <p14:tracePt t="157076" x="3963988" y="3354388"/>
          <p14:tracePt t="157083" x="3952875" y="3354388"/>
          <p14:tracePt t="157092" x="3946525" y="3360738"/>
          <p14:tracePt t="157099" x="3946525" y="3367088"/>
          <p14:tracePt t="157106" x="3940175" y="3373438"/>
          <p14:tracePt t="157113" x="3933825" y="3379788"/>
          <p14:tracePt t="157121" x="3927475" y="3386138"/>
          <p14:tracePt t="157130" x="3921125" y="3392488"/>
          <p14:tracePt t="157136" x="3914775" y="3403600"/>
          <p14:tracePt t="157144" x="3914775" y="3409950"/>
          <p14:tracePt t="157150" x="3903663" y="3422650"/>
          <p14:tracePt t="157158" x="3884613" y="3435350"/>
          <p14:tracePt t="157165" x="3871913" y="3454400"/>
          <p14:tracePt t="157173" x="3859213" y="3471863"/>
          <p14:tracePt t="157180" x="3848100" y="3503613"/>
          <p14:tracePt t="157188" x="3835400" y="3514725"/>
          <p14:tracePt t="157195" x="3816350" y="3552825"/>
          <p14:tracePt t="157203" x="3803650" y="3582988"/>
          <p14:tracePt t="157211" x="3803650" y="3602038"/>
          <p14:tracePt t="157218" x="3786188" y="3632200"/>
          <p14:tracePt t="157227" x="3786188" y="3681413"/>
          <p14:tracePt t="157233" x="3786188" y="3700463"/>
          <p14:tracePt t="157241" x="3786188" y="3713163"/>
          <p14:tracePt t="157248" x="3786188" y="3743325"/>
          <p14:tracePt t="157255" x="3786188" y="3762375"/>
          <p14:tracePt t="157263" x="3792538" y="3775075"/>
          <p14:tracePt t="157270" x="3810000" y="3805238"/>
          <p14:tracePt t="157278" x="3816350" y="3824288"/>
          <p14:tracePt t="157285" x="3816350" y="3835400"/>
          <p14:tracePt t="157294" x="3822700" y="3854450"/>
          <p14:tracePt t="157300" x="3835400" y="3884613"/>
          <p14:tracePt t="157308" x="3841750" y="3910013"/>
          <p14:tracePt t="157315" x="3865563" y="3929063"/>
          <p14:tracePt t="157323" x="3903663" y="3971925"/>
          <p14:tracePt t="157330" x="3914775" y="3995738"/>
          <p14:tracePt t="157338" x="3940175" y="4021138"/>
          <p14:tracePt t="157345" x="3976688" y="4083050"/>
          <p14:tracePt t="157353" x="3995738" y="4113213"/>
          <p14:tracePt t="157361" x="4013200" y="4144963"/>
          <p14:tracePt t="157368" x="4038600" y="4175125"/>
          <p14:tracePt t="157375" x="4064000" y="4243388"/>
          <p14:tracePt t="157383" x="4081463" y="4260850"/>
          <p14:tracePt t="157391" x="4106863" y="4298950"/>
          <p14:tracePt t="157398" x="4130675" y="4354513"/>
          <p14:tracePt t="157405" x="4149725" y="4378325"/>
          <p14:tracePt t="157413" x="4168775" y="4421188"/>
          <p14:tracePt t="157420" x="4205288" y="4476750"/>
          <p14:tracePt t="157428" x="4217988" y="4489450"/>
          <p14:tracePt t="157435" x="4254500" y="4527550"/>
          <p14:tracePt t="157444" x="4297363" y="4564063"/>
          <p14:tracePt t="157450" x="4310063" y="4570413"/>
          <p14:tracePt t="157458" x="4346575" y="4594225"/>
          <p14:tracePt t="157465" x="4389438" y="4619625"/>
          <p14:tracePt t="157473" x="4457700" y="4637088"/>
          <p14:tracePt t="157480" x="4464050" y="4649788"/>
          <p14:tracePt t="157488" x="4476750" y="4656138"/>
          <p14:tracePt t="157495" x="4489450" y="4662488"/>
          <p14:tracePt t="157503" x="4494213" y="4662488"/>
          <p14:tracePt t="157511" x="4506913" y="4668838"/>
          <p14:tracePt t="157518" x="4519613" y="4668838"/>
          <p14:tracePt t="157526" x="4532313" y="4675188"/>
          <p14:tracePt t="157533" x="4545013" y="4675188"/>
          <p14:tracePt t="157541" x="4562475" y="4681538"/>
          <p14:tracePt t="157548" x="4575175" y="4681538"/>
          <p14:tracePt t="157555" x="4594225" y="4681538"/>
          <p14:tracePt t="157563" x="4624388" y="4681538"/>
          <p14:tracePt t="157570" x="4630738" y="4681538"/>
          <p14:tracePt t="157578" x="4643438" y="4681538"/>
          <p14:tracePt t="157585" x="4654550" y="4681538"/>
          <p14:tracePt t="157593" x="4667250" y="4681538"/>
          <p14:tracePt t="157600" x="4673600" y="4681538"/>
          <p14:tracePt t="157608" x="4679950" y="4675188"/>
          <p14:tracePt t="157623" x="4686300" y="4675188"/>
          <p14:tracePt t="157638" x="4686300" y="4668838"/>
          <p14:tracePt t="157653" x="4686300" y="4662488"/>
          <p14:tracePt t="157661" x="4699000" y="4656138"/>
          <p14:tracePt t="157668" x="4699000" y="4649788"/>
          <p14:tracePt t="157675" x="4705350" y="4643438"/>
          <p14:tracePt t="157683" x="4716463" y="4632325"/>
          <p14:tracePt t="157691" x="4716463" y="4625975"/>
          <p14:tracePt t="157698" x="4729163" y="4619625"/>
          <p14:tracePt t="157705" x="4741863" y="4600575"/>
          <p14:tracePt t="157713" x="4765675" y="4581525"/>
          <p14:tracePt t="157720" x="4772025" y="4576763"/>
          <p14:tracePt t="157728" x="4778375" y="4564063"/>
          <p14:tracePt t="157735" x="4778375" y="4551363"/>
          <p14:tracePt t="157744" x="4778375" y="4545013"/>
          <p14:tracePt t="157750" x="4778375" y="4532313"/>
          <p14:tracePt t="157758" x="4778375" y="4527550"/>
          <p14:tracePt t="157765" x="4778375" y="4521200"/>
          <p14:tracePt t="157773" x="4778375" y="4508500"/>
          <p14:tracePt t="157780" x="4778375" y="4495800"/>
          <p14:tracePt t="157788" x="4778375" y="4489450"/>
          <p14:tracePt t="157795" x="4778375" y="4476750"/>
          <p14:tracePt t="157803" x="4778375" y="4471988"/>
          <p14:tracePt t="157811" x="4778375" y="4465638"/>
          <p14:tracePt t="157818" x="4778375" y="4459288"/>
          <p14:tracePt t="157826" x="4778375" y="4452938"/>
          <p14:tracePt t="157833" x="4778375" y="4440238"/>
          <p14:tracePt t="157841" x="4778375" y="4433888"/>
          <p14:tracePt t="157848" x="4778375" y="4427538"/>
          <p14:tracePt t="157969" x="4772025" y="4427538"/>
          <p14:tracePt t="157976" x="4772025" y="4421188"/>
          <p14:tracePt t="157992" x="4765675" y="4416425"/>
          <p14:tracePt t="157999" x="4765675" y="4410075"/>
          <p14:tracePt t="158013" x="4759325" y="4403725"/>
          <p14:tracePt t="158029" x="4759325" y="4397375"/>
          <p14:tracePt t="158051" x="4759325" y="4391025"/>
          <p14:tracePt t="158059" x="4759325" y="4384675"/>
          <p14:tracePt t="158066" x="4754563" y="4384675"/>
          <p14:tracePt t="158075" x="4754563" y="4378325"/>
          <p14:tracePt t="158081" x="4748213" y="4378325"/>
          <p14:tracePt t="158096" x="4741863" y="4378325"/>
          <p14:tracePt t="158111" x="4735513" y="4378325"/>
          <p14:tracePt t="158156" x="4735513" y="4371975"/>
          <p14:tracePt t="158163" x="4729163" y="4371975"/>
          <p14:tracePt t="158171" x="4722813" y="4367213"/>
          <p14:tracePt t="158179" x="4716463" y="4367213"/>
          <p14:tracePt t="158186" x="4716463" y="4360863"/>
          <p14:tracePt t="158194" x="4710113" y="4360863"/>
          <p14:tracePt t="158201" x="4705350" y="4360863"/>
          <p14:tracePt t="158209" x="4699000" y="4360863"/>
          <p14:tracePt t="158231" x="4699000" y="4354513"/>
          <p14:tracePt t="158239" x="4692650" y="4354513"/>
          <p14:tracePt t="158246" x="4686300" y="4348163"/>
          <p14:tracePt t="158254" x="4679950" y="4348163"/>
          <p14:tracePt t="158262" x="4679950" y="4341813"/>
          <p14:tracePt t="158276" x="4667250" y="4329113"/>
          <p14:tracePt t="158283" x="4660900" y="4329113"/>
          <p14:tracePt t="158292" x="4654550" y="4322763"/>
          <p14:tracePt t="158306" x="4649788" y="4316413"/>
          <p14:tracePt t="158313" x="4643438" y="4311650"/>
          <p14:tracePt t="158322" x="4637088" y="4311650"/>
          <p14:tracePt t="158336" x="4637088" y="4305300"/>
          <p14:tracePt t="158351" x="4630738" y="4298950"/>
          <p14:tracePt t="158374" x="4624388" y="4298950"/>
          <p14:tracePt t="158381" x="4624388" y="4292600"/>
          <p14:tracePt t="158389" x="4618038" y="4292600"/>
          <p14:tracePt t="160039" x="4624388" y="4292600"/>
          <p14:tracePt t="160046" x="4649788" y="4292600"/>
          <p14:tracePt t="160053" x="4660900" y="4292600"/>
          <p14:tracePt t="160061" x="4699000" y="4292600"/>
          <p14:tracePt t="160068" x="4729163" y="4292600"/>
          <p14:tracePt t="160077" x="4765675" y="4292600"/>
          <p14:tracePt t="160083" x="4784725" y="4292600"/>
          <p14:tracePt t="160091" x="4810125" y="4292600"/>
          <p14:tracePt t="160098" x="4840288" y="4292600"/>
          <p14:tracePt t="160106" x="4852988" y="4292600"/>
          <p14:tracePt t="160114" x="4870450" y="4292600"/>
          <p14:tracePt t="160121" x="4895850" y="4292600"/>
          <p14:tracePt t="160129" x="4908550" y="4292600"/>
          <p14:tracePt t="160136" x="4932363" y="4292600"/>
          <p14:tracePt t="160145" x="4957763" y="4292600"/>
          <p14:tracePt t="160151" x="4970463" y="4292600"/>
          <p14:tracePt t="160158" x="5000625" y="4292600"/>
          <p14:tracePt t="160165" x="5037138" y="4292600"/>
          <p14:tracePt t="160173" x="5075238" y="4298950"/>
          <p14:tracePt t="160181" x="5105400" y="4298950"/>
          <p14:tracePt t="160188" x="5148263" y="4298950"/>
          <p14:tracePt t="160197" x="5184775" y="4298950"/>
          <p14:tracePt t="160203" x="5197475" y="4298950"/>
          <p14:tracePt t="160212" x="5229225" y="4311650"/>
          <p14:tracePt t="160218" x="5246688" y="4311650"/>
          <p14:tracePt t="160226" x="5259388" y="4311650"/>
          <p14:tracePt t="160233" x="5272088" y="4311650"/>
          <p14:tracePt t="160241" x="5284788" y="4311650"/>
          <p14:tracePt t="160248" x="5295900" y="4311650"/>
          <p14:tracePt t="160256" x="5302250" y="4311650"/>
          <p14:tracePt t="160263" x="5314950" y="4311650"/>
          <p14:tracePt t="160279" x="5321300" y="4311650"/>
          <p14:tracePt t="160286" x="5334000" y="4311650"/>
          <p14:tracePt t="160295" x="5351463" y="4311650"/>
          <p14:tracePt t="160301" x="5364163" y="4311650"/>
          <p14:tracePt t="160308" x="5383213" y="4311650"/>
          <p14:tracePt t="160316" x="5407025" y="4311650"/>
          <p14:tracePt t="160323" x="5413375" y="4311650"/>
          <p14:tracePt t="160331" x="5438775" y="4311650"/>
          <p14:tracePt t="160338" x="5462588" y="4311650"/>
          <p14:tracePt t="160346" x="5475288" y="4311650"/>
          <p14:tracePt t="160353" x="5487988" y="4311650"/>
          <p14:tracePt t="160362" x="5505450" y="4311650"/>
          <p14:tracePt t="160368" x="5511800" y="4311650"/>
          <p14:tracePt t="160376" x="5530850" y="4311650"/>
          <p14:tracePt t="160383" x="5537200" y="4311650"/>
          <p14:tracePt t="160391" x="5543550" y="4311650"/>
          <p14:tracePt t="160398" x="5561013" y="4311650"/>
          <p14:tracePt t="160406" x="5580063" y="4311650"/>
          <p14:tracePt t="160414" x="5599113" y="4311650"/>
          <p14:tracePt t="160421" x="5610225" y="4311650"/>
          <p14:tracePt t="160428" x="5616575" y="4311650"/>
          <p14:tracePt t="160436" x="5635625" y="4311650"/>
          <p14:tracePt t="160445" x="5648325" y="4311650"/>
          <p14:tracePt t="160451" x="5665788" y="4311650"/>
          <p14:tracePt t="160458" x="5691188" y="4311650"/>
          <p14:tracePt t="160466" x="5703888" y="4311650"/>
          <p14:tracePt t="160473" x="5721350" y="4311650"/>
          <p14:tracePt t="160481" x="5734050" y="4311650"/>
          <p14:tracePt t="160488" x="5746750" y="4311650"/>
          <p14:tracePt t="160496" x="5765800" y="4311650"/>
          <p14:tracePt t="160503" x="5789613" y="4311650"/>
          <p14:tracePt t="160511" x="5808663" y="4311650"/>
          <p14:tracePt t="160518" x="5815013" y="4311650"/>
          <p14:tracePt t="160526" x="5821363" y="4311650"/>
          <p14:tracePt t="160533" x="5838825" y="4311650"/>
          <p14:tracePt t="160541" x="5875338" y="4311650"/>
          <p14:tracePt t="160549" x="5907088" y="4311650"/>
          <p14:tracePt t="160556" x="5930900" y="4311650"/>
          <p14:tracePt t="160563" x="5956300" y="4311650"/>
          <p14:tracePt t="160571" x="5980113" y="4311650"/>
          <p14:tracePt t="160579" x="6011863" y="4311650"/>
          <p14:tracePt t="160586" x="6024563" y="4311650"/>
          <p14:tracePt t="160595" x="6042025" y="4311650"/>
          <p14:tracePt t="160601" x="6061075" y="4311650"/>
          <p14:tracePt t="160608" x="6073775" y="4311650"/>
          <p14:tracePt t="160616" x="6091238" y="4311650"/>
          <p14:tracePt t="160623" x="6110288" y="4311650"/>
          <p14:tracePt t="160631" x="6140450" y="4311650"/>
          <p14:tracePt t="160638" x="6153150" y="4311650"/>
          <p14:tracePt t="160646" x="6165850" y="4311650"/>
          <p14:tracePt t="160653" x="6184900" y="4311650"/>
          <p14:tracePt t="160661" x="6196013" y="4311650"/>
          <p14:tracePt t="160668" x="6215063" y="4311650"/>
          <p14:tracePt t="160676" x="6234113" y="4311650"/>
          <p14:tracePt t="160683" x="6240463" y="4311650"/>
          <p14:tracePt t="160691" x="6251575" y="4311650"/>
          <p14:tracePt t="160698" x="6264275" y="4311650"/>
          <p14:tracePt t="160706" x="6270625" y="4311650"/>
          <p14:tracePt t="160713" x="6276975" y="4311650"/>
          <p14:tracePt t="160721" x="6326188" y="4311650"/>
          <p14:tracePt t="160728" x="6345238" y="4311650"/>
          <p14:tracePt t="160736" x="6375400" y="4316413"/>
          <p14:tracePt t="160745" x="6400800" y="4316413"/>
          <p14:tracePt t="160751" x="6437313" y="4316413"/>
          <p14:tracePt t="160758" x="6450013" y="4322763"/>
          <p14:tracePt t="160766" x="6486525" y="4322763"/>
          <p14:tracePt t="160773" x="6529388" y="4329113"/>
          <p14:tracePt t="160781" x="6542088" y="4329113"/>
          <p14:tracePt t="160788" x="6554788" y="4335463"/>
          <p14:tracePt t="160796" x="6561138" y="4335463"/>
          <p14:tracePt t="160812" x="6565900" y="4341813"/>
          <p14:tracePt t="160818" x="6578600" y="4341813"/>
          <p14:tracePt t="160826" x="6584950" y="4341813"/>
          <p14:tracePt t="160833" x="6591300" y="4341813"/>
          <p14:tracePt t="160841" x="6597650" y="4341813"/>
          <p14:tracePt t="160848" x="6604000" y="4341813"/>
          <p14:tracePt t="160863" x="6621463" y="4341813"/>
          <p14:tracePt t="160871" x="6640513" y="4341813"/>
          <p14:tracePt t="160879" x="6653213" y="4341813"/>
          <p14:tracePt t="160886" x="6665913" y="4341813"/>
          <p14:tracePt t="160895" x="6683375" y="4341813"/>
          <p14:tracePt t="160901" x="6689725" y="4341813"/>
          <p14:tracePt t="160908" x="6702425" y="4341813"/>
          <p14:tracePt t="160916" x="6715125" y="4341813"/>
          <p14:tracePt t="160923" x="6726238" y="4341813"/>
          <p14:tracePt t="160931" x="6732588" y="4341813"/>
          <p14:tracePt t="160938" x="6738938" y="4341813"/>
          <p14:tracePt t="160946" x="6745288" y="4341813"/>
          <p14:tracePt t="160953" x="6751638" y="4341813"/>
          <p14:tracePt t="160961" x="6757988" y="4341813"/>
          <p14:tracePt t="160968" x="6770688" y="4341813"/>
          <p14:tracePt t="160980" x="6781800" y="4341813"/>
          <p14:tracePt t="160983" x="6794500" y="4341813"/>
          <p14:tracePt t="160991" x="6819900" y="4341813"/>
          <p14:tracePt t="160998" x="6826250" y="4341813"/>
          <p14:tracePt t="161051" x="6831013" y="4341813"/>
          <p14:tracePt t="161058" x="6850063" y="4341813"/>
          <p14:tracePt t="161066" x="6862763" y="4341813"/>
          <p14:tracePt t="161074" x="6869113" y="4341813"/>
          <p14:tracePt t="161081" x="6886575" y="4341813"/>
          <p14:tracePt t="164303" x="6886575" y="4322763"/>
          <p14:tracePt t="167267" x="6862763" y="4322763"/>
          <p14:tracePt t="167270" x="6843713" y="4329113"/>
          <p14:tracePt t="167271" x="6831013" y="4329113"/>
          <p14:tracePt t="167275" x="6738938" y="4348163"/>
          <p14:tracePt t="167282" x="6721475" y="4354513"/>
          <p14:tracePt t="167290" x="6683375" y="4360863"/>
          <p14:tracePt t="167297" x="6621463" y="4360863"/>
          <p14:tracePt t="167305" x="6542088" y="4378325"/>
          <p14:tracePt t="167312" x="6516688" y="4391025"/>
          <p14:tracePt t="167327" x="6418263" y="4397375"/>
          <p14:tracePt t="167328" x="6332538" y="4410075"/>
          <p14:tracePt t="167335" x="6240463" y="4416425"/>
          <p14:tracePt t="167343" x="6202363" y="4427538"/>
          <p14:tracePt t="167350" x="6116638" y="4433888"/>
          <p14:tracePt t="167358" x="6086475" y="4440238"/>
          <p14:tracePt t="167365" x="6024563" y="4459288"/>
          <p14:tracePt t="167374" x="5956300" y="4471988"/>
          <p14:tracePt t="167381" x="5894388" y="4476750"/>
          <p14:tracePt t="167388" x="5888038" y="4476750"/>
          <p14:tracePt t="167395" x="5845175" y="4476750"/>
          <p14:tracePt t="167403" x="5783263" y="4489450"/>
          <p14:tracePt t="167410" x="5770563" y="4489450"/>
          <p14:tracePt t="167426" x="5678488" y="4495800"/>
          <p14:tracePt t="167433" x="5622925" y="4495800"/>
          <p14:tracePt t="167441" x="5605463" y="4495800"/>
          <p14:tracePt t="167448" x="5549900" y="4495800"/>
          <p14:tracePt t="167456" x="5511800" y="4495800"/>
          <p14:tracePt t="167463" x="5500688" y="4495800"/>
          <p14:tracePt t="167471" x="5462588" y="4495800"/>
          <p14:tracePt t="167478" x="5413375" y="4495800"/>
          <p14:tracePt t="167485" x="5395913" y="4495800"/>
          <p14:tracePt t="167493" x="5345113" y="4495800"/>
          <p14:tracePt t="167501" x="5327650" y="4495800"/>
          <p14:tracePt t="167508" x="5321300" y="4495800"/>
          <p14:tracePt t="167515" x="5308600" y="4495800"/>
          <p14:tracePt t="167523" x="5302250" y="4495800"/>
          <p14:tracePt t="167531" x="5295900" y="4489450"/>
          <p14:tracePt t="167538" x="5289550" y="4483100"/>
          <p14:tracePt t="167545" x="5265738" y="4476750"/>
          <p14:tracePt t="167553" x="5253038" y="4476750"/>
          <p14:tracePt t="167560" x="5235575" y="4465638"/>
          <p14:tracePt t="167568" x="5216525" y="4465638"/>
          <p14:tracePt t="167575" x="5184775" y="4459288"/>
          <p14:tracePt t="167584" x="5173663" y="4459288"/>
          <p14:tracePt t="167591" x="5160963" y="4452938"/>
          <p14:tracePt t="167598" x="5141913" y="4446588"/>
          <p14:tracePt t="167613" x="5141913" y="4440238"/>
          <p14:tracePt t="167628" x="5141913" y="4433888"/>
          <p14:tracePt t="167635" x="5135563" y="4427538"/>
          <p14:tracePt t="167643" x="5130800" y="4421188"/>
          <p14:tracePt t="167651" x="5118100" y="4416425"/>
          <p14:tracePt t="167658" x="5099050" y="4410075"/>
          <p14:tracePt t="167665" x="5086350" y="4403725"/>
          <p14:tracePt t="167674" x="5075238" y="4397375"/>
          <p14:tracePt t="167680" x="5062538" y="4391025"/>
          <p14:tracePt t="167688" x="5049838" y="4384675"/>
          <p14:tracePt t="167695" x="5043488" y="4384675"/>
          <p14:tracePt t="167704" x="5037138" y="4384675"/>
          <p14:tracePt t="167710" x="5037138" y="4378325"/>
          <p14:tracePt t="167718" x="5037138" y="4371975"/>
          <p14:tracePt t="167748" x="5030788" y="4367213"/>
          <p14:tracePt t="167755" x="5030788" y="4360863"/>
          <p14:tracePt t="167763" x="5024438" y="4360863"/>
          <p14:tracePt t="167778" x="5019675" y="4354513"/>
          <p14:tracePt t="167785" x="5013325" y="4354513"/>
          <p14:tracePt t="167793" x="5006975" y="4354513"/>
          <p14:tracePt t="167808" x="5006975" y="4348163"/>
          <p14:tracePt t="167816" x="5000625" y="4348163"/>
          <p14:tracePt t="167838" x="5000625" y="4341813"/>
          <p14:tracePt t="167846" x="4994275" y="4341813"/>
          <p14:tracePt t="167855" x="4987925" y="4335463"/>
          <p14:tracePt t="167861" x="4981575" y="4322763"/>
          <p14:tracePt t="167868" x="4975225" y="4322763"/>
          <p14:tracePt t="167876" x="4970463" y="4316413"/>
          <p14:tracePt t="167884" x="4964113" y="4311650"/>
          <p14:tracePt t="167891" x="4957763" y="4305300"/>
          <p14:tracePt t="167899" x="4951413" y="4305300"/>
          <p14:tracePt t="167906" x="4951413" y="4298950"/>
          <p14:tracePt t="167913" x="4945063" y="4298950"/>
          <p14:tracePt t="167936" x="4938713" y="4298950"/>
          <p14:tracePt t="167967" x="4938713" y="4292600"/>
          <p14:tracePt t="167989" x="4938713" y="4286250"/>
          <p14:tracePt t="167996" x="4932363" y="4279900"/>
          <p14:tracePt t="168019" x="4926013" y="4279900"/>
          <p14:tracePt t="168116" x="4926013" y="4273550"/>
          <p14:tracePt t="168387" x="4932363" y="4273550"/>
          <p14:tracePt t="168396" x="4945063" y="4273550"/>
          <p14:tracePt t="168401" x="4970463" y="4273550"/>
          <p14:tracePt t="168409" x="4987925" y="4273550"/>
          <p14:tracePt t="168416" x="5013325" y="4273550"/>
          <p14:tracePt t="168424" x="5030788" y="4273550"/>
          <p14:tracePt t="168431" x="5043488" y="4273550"/>
          <p14:tracePt t="168446" x="5049838" y="4273550"/>
          <p14:tracePt t="168453" x="5062538" y="4267200"/>
          <p14:tracePt t="168461" x="5075238" y="4267200"/>
          <p14:tracePt t="168468" x="5080000" y="4267200"/>
          <p14:tracePt t="168476" x="5099050" y="4267200"/>
          <p14:tracePt t="168483" x="5124450" y="4267200"/>
          <p14:tracePt t="168491" x="5135563" y="4267200"/>
          <p14:tracePt t="168498" x="5167313" y="4267200"/>
          <p14:tracePt t="168505" x="5210175" y="4267200"/>
          <p14:tracePt t="168513" x="5253038" y="4267200"/>
          <p14:tracePt t="168521" x="5259388" y="4267200"/>
          <p14:tracePt t="168528" x="5295900" y="4267200"/>
          <p14:tracePt t="168535" x="5327650" y="4267200"/>
          <p14:tracePt t="168544" x="5340350" y="4267200"/>
          <p14:tracePt t="168550" x="5364163" y="4267200"/>
          <p14:tracePt t="168558" x="5389563" y="4267200"/>
          <p14:tracePt t="168573" x="5407025" y="4267200"/>
          <p14:tracePt t="168581" x="5419725" y="4267200"/>
          <p14:tracePt t="168588" x="5432425" y="4267200"/>
          <p14:tracePt t="168596" x="5449888" y="4267200"/>
          <p14:tracePt t="168603" x="5487988" y="4267200"/>
          <p14:tracePt t="168611" x="5500688" y="4267200"/>
          <p14:tracePt t="168618" x="5537200" y="4267200"/>
          <p14:tracePt t="168626" x="5556250" y="4267200"/>
          <p14:tracePt t="168633" x="5592763" y="4267200"/>
          <p14:tracePt t="168641" x="5605463" y="4267200"/>
          <p14:tracePt t="168648" x="5635625" y="4267200"/>
          <p14:tracePt t="168655" x="5654675" y="4267200"/>
          <p14:tracePt t="168663" x="5661025" y="4267200"/>
          <p14:tracePt t="168671" x="5672138" y="4267200"/>
          <p14:tracePt t="168679" x="5678488" y="4267200"/>
          <p14:tracePt t="168685" x="5684838" y="4267200"/>
          <p14:tracePt t="168694" x="5691188" y="4267200"/>
          <p14:tracePt t="168700" x="5703888" y="4267200"/>
          <p14:tracePt t="168708" x="5715000" y="4267200"/>
          <p14:tracePt t="168716" x="5721350" y="4267200"/>
          <p14:tracePt t="168723" x="5746750" y="4267200"/>
          <p14:tracePt t="168731" x="5765800" y="4267200"/>
          <p14:tracePt t="168738" x="5802313" y="4267200"/>
          <p14:tracePt t="168746" x="5821363" y="4267200"/>
          <p14:tracePt t="168753" x="5838825" y="4267200"/>
          <p14:tracePt t="168761" x="5864225" y="4267200"/>
          <p14:tracePt t="168768" x="5881688" y="4267200"/>
          <p14:tracePt t="168775" x="5900738" y="4267200"/>
          <p14:tracePt t="168783" x="5907088" y="4267200"/>
          <p14:tracePt t="168791" x="5913438" y="4267200"/>
          <p14:tracePt t="168798" x="5930900" y="4267200"/>
          <p14:tracePt t="168805" x="5943600" y="4267200"/>
          <p14:tracePt t="168813" x="5962650" y="4273550"/>
          <p14:tracePt t="168821" x="5975350" y="4273550"/>
          <p14:tracePt t="168829" x="5992813" y="4273550"/>
          <p14:tracePt t="168835" x="6018213" y="4273550"/>
          <p14:tracePt t="168844" x="6024563" y="4273550"/>
          <p14:tracePt t="168850" x="6030913" y="4273550"/>
          <p14:tracePt t="168858" x="6042025" y="4273550"/>
          <p14:tracePt t="168866" x="6067425" y="4273550"/>
          <p14:tracePt t="168903" x="6073775" y="4273550"/>
          <p14:tracePt t="168910" x="6080125" y="4273550"/>
          <p14:tracePt t="168926" x="6086475" y="4273550"/>
          <p14:tracePt t="168933" x="6097588" y="4273550"/>
          <p14:tracePt t="168940" x="6110288" y="4273550"/>
          <p14:tracePt t="168948" x="6129338" y="4273550"/>
          <p14:tracePt t="168956" x="6135688" y="4273550"/>
          <p14:tracePt t="168963" x="6146800" y="4273550"/>
          <p14:tracePt t="168979" x="6159500" y="4273550"/>
          <p14:tracePt t="169159" x="6165850" y="4273550"/>
          <p14:tracePt t="169166" x="6172200" y="4273550"/>
          <p14:tracePt t="169174" x="6172200" y="4267200"/>
          <p14:tracePt t="169181" x="6178550" y="4267200"/>
          <p14:tracePt t="169272" x="6184900" y="4267200"/>
          <p14:tracePt t="169279" x="6191250" y="4267200"/>
          <p14:tracePt t="169294" x="6196013" y="4267200"/>
          <p14:tracePt t="169369" x="6202363" y="4267200"/>
          <p14:tracePt t="169406" x="6208713" y="4267200"/>
          <p14:tracePt t="172193" x="6191250" y="4273550"/>
          <p14:tracePt t="172197" x="6122988" y="4316413"/>
          <p14:tracePt t="172202" x="6042025" y="4371975"/>
          <p14:tracePt t="172210" x="6030913" y="4378325"/>
          <p14:tracePt t="172218" x="6005513" y="4403725"/>
          <p14:tracePt t="172225" x="5986463" y="4421188"/>
          <p14:tracePt t="172233" x="5956300" y="4440238"/>
          <p14:tracePt t="172240" x="5943600" y="4446588"/>
          <p14:tracePt t="172247" x="5926138" y="4459288"/>
          <p14:tracePt t="172255" x="5894388" y="4471988"/>
          <p14:tracePt t="172262" x="5881688" y="4483100"/>
          <p14:tracePt t="172270" x="5838825" y="4495800"/>
          <p14:tracePt t="172278" x="5802313" y="4514850"/>
          <p14:tracePt t="172286" x="5776913" y="4514850"/>
          <p14:tracePt t="172293" x="5740400" y="4527550"/>
          <p14:tracePt t="172300" x="5703888" y="4527550"/>
          <p14:tracePt t="172308" x="5684838" y="4527550"/>
          <p14:tracePt t="172315" x="5635625" y="4545013"/>
          <p14:tracePt t="172323" x="5592763" y="4551363"/>
          <p14:tracePt t="172330" x="5580063" y="4551363"/>
          <p14:tracePt t="172338" x="5556250" y="4551363"/>
          <p14:tracePt t="172345" x="5524500" y="4551363"/>
          <p14:tracePt t="172353" x="5505450" y="4551363"/>
          <p14:tracePt t="172360" x="5487988" y="4551363"/>
          <p14:tracePt t="172368" x="5468938" y="4551363"/>
          <p14:tracePt t="172375" x="5438775" y="4551363"/>
          <p14:tracePt t="172383" x="5426075" y="4551363"/>
          <p14:tracePt t="172391" x="5400675" y="4551363"/>
          <p14:tracePt t="172398" x="5345113" y="4551363"/>
          <p14:tracePt t="172405" x="5321300" y="4545013"/>
          <p14:tracePt t="172413" x="5278438" y="4545013"/>
          <p14:tracePt t="172420" x="5235575" y="4532313"/>
          <p14:tracePt t="172428" x="5210175" y="4532313"/>
          <p14:tracePt t="172435" x="5184775" y="4527550"/>
          <p14:tracePt t="172443" x="5148263" y="4521200"/>
          <p14:tracePt t="172450" x="5135563" y="4521200"/>
          <p14:tracePt t="172458" x="5099050" y="4514850"/>
          <p14:tracePt t="172465" x="5068888" y="4508500"/>
          <p14:tracePt t="172473" x="5049838" y="4495800"/>
          <p14:tracePt t="172480" x="5037138" y="4495800"/>
          <p14:tracePt t="172488" x="4987925" y="4483100"/>
          <p14:tracePt t="172495" x="4951413" y="4476750"/>
          <p14:tracePt t="172503" x="4932363" y="4471988"/>
          <p14:tracePt t="172510" x="4883150" y="4465638"/>
          <p14:tracePt t="172517" x="4840288" y="4452938"/>
          <p14:tracePt t="172525" x="4803775" y="4446588"/>
          <p14:tracePt t="172533" x="4772025" y="4440238"/>
          <p14:tracePt t="172540" x="4748213" y="4440238"/>
          <p14:tracePt t="172548" x="4735513" y="4433888"/>
          <p14:tracePt t="172555" x="4705350" y="4427538"/>
          <p14:tracePt t="172563" x="4686300" y="4421188"/>
          <p14:tracePt t="172571" x="4673600" y="4410075"/>
          <p14:tracePt t="172578" x="4667250" y="4410075"/>
          <p14:tracePt t="172586" x="4660900" y="4403725"/>
          <p14:tracePt t="172594" x="4654550" y="4403725"/>
          <p14:tracePt t="172601" x="4649788" y="4403725"/>
          <p14:tracePt t="172608" x="4637088" y="4397375"/>
          <p14:tracePt t="172616" x="4637088" y="4391025"/>
          <p14:tracePt t="172624" x="4624388" y="4391025"/>
          <p14:tracePt t="172631" x="4611688" y="4391025"/>
          <p14:tracePt t="172638" x="4598988" y="4391025"/>
          <p14:tracePt t="172646" x="4594225" y="4391025"/>
          <p14:tracePt t="172654" x="4587875" y="4391025"/>
          <p14:tracePt t="172676" x="4581525" y="4391025"/>
          <p14:tracePt t="172729" x="4575175" y="4391025"/>
          <p14:tracePt t="172737" x="4568825" y="4378325"/>
          <p14:tracePt t="172751" x="4562475" y="4371975"/>
          <p14:tracePt t="172759" x="4556125" y="4371975"/>
          <p14:tracePt t="172766" x="4556125" y="4367213"/>
          <p14:tracePt t="173906" x="4562475" y="4367213"/>
          <p14:tracePt t="173914" x="4598988" y="4367213"/>
          <p14:tracePt t="173921" x="4649788" y="4367213"/>
          <p14:tracePt t="173929" x="4673600" y="4367213"/>
          <p14:tracePt t="173936" x="4735513" y="4367213"/>
          <p14:tracePt t="173944" x="4833938" y="4367213"/>
          <p14:tracePt t="173951" x="4870450" y="4367213"/>
          <p14:tracePt t="173959" x="4970463" y="4367213"/>
          <p14:tracePt t="173967" x="5068888" y="4367213"/>
          <p14:tracePt t="173974" x="5092700" y="4367213"/>
          <p14:tracePt t="173981" x="5141913" y="4367213"/>
          <p14:tracePt t="174000" x="5184775" y="4360863"/>
          <p14:tracePt t="174004" x="5191125" y="4360863"/>
          <p14:tracePt t="174012" x="5191125" y="4354513"/>
          <p14:tracePt t="174026" x="5197475" y="4354513"/>
          <p14:tracePt t="174034" x="5203825" y="4354513"/>
          <p14:tracePt t="174049" x="5203825" y="4348163"/>
          <p14:tracePt t="174056" x="5216525" y="4348163"/>
          <p14:tracePt t="174065" x="5229225" y="4335463"/>
          <p14:tracePt t="174071" x="5235575" y="4335463"/>
          <p14:tracePt t="174079" x="5240338" y="4329113"/>
          <p14:tracePt t="174086" x="5246688" y="4329113"/>
          <p14:tracePt t="174169" x="5240338" y="4322763"/>
          <p14:tracePt t="174184" x="5235575" y="4322763"/>
          <p14:tracePt t="174199" x="5229225" y="4316413"/>
          <p14:tracePt t="174206" x="5222875" y="4311650"/>
          <p14:tracePt t="174214" x="5210175" y="4311650"/>
          <p14:tracePt t="174221" x="5197475" y="4311650"/>
          <p14:tracePt t="174231" x="5184775" y="4305300"/>
          <p14:tracePt t="174236" x="5173663" y="4305300"/>
          <p14:tracePt t="174244" x="5160963" y="4305300"/>
          <p14:tracePt t="174251" x="5154613" y="4305300"/>
          <p14:tracePt t="174259" x="5148263" y="4305300"/>
          <p14:tracePt t="174274" x="5141913" y="4305300"/>
          <p14:tracePt t="174289" x="5135563" y="4298950"/>
          <p14:tracePt t="174298" x="5130800" y="4298950"/>
          <p14:tracePt t="174304" x="5124450" y="4292600"/>
          <p14:tracePt t="174311" x="5111750" y="4286250"/>
          <p14:tracePt t="174319" x="5105400" y="4286250"/>
          <p14:tracePt t="174326" x="5086350" y="4279900"/>
          <p14:tracePt t="174335" x="5075238" y="4273550"/>
          <p14:tracePt t="174341" x="5068888" y="4273550"/>
          <p14:tracePt t="174350" x="5056188" y="4273550"/>
          <p14:tracePt t="174356" x="5043488" y="4267200"/>
          <p14:tracePt t="174371" x="5043488" y="4260850"/>
          <p14:tracePt t="174379" x="5037138" y="4260850"/>
          <p14:tracePt t="174634" x="5068888" y="4260850"/>
          <p14:tracePt t="174642" x="5092700" y="4260850"/>
          <p14:tracePt t="174649" x="5130800" y="4260850"/>
          <p14:tracePt t="174657" x="5154613" y="4260850"/>
          <p14:tracePt t="174664" x="5191125" y="4260850"/>
          <p14:tracePt t="174671" x="5229225" y="4260850"/>
          <p14:tracePt t="174679" x="5240338" y="4260850"/>
          <p14:tracePt t="174686" x="5278438" y="4260850"/>
          <p14:tracePt t="174695" x="5314950" y="4260850"/>
          <p14:tracePt t="174702" x="5340350" y="4260850"/>
          <p14:tracePt t="174710" x="5364163" y="4260850"/>
          <p14:tracePt t="174716" x="5400675" y="4260850"/>
          <p14:tracePt t="174726" x="5426075" y="4260850"/>
          <p14:tracePt t="174731" x="5438775" y="4260850"/>
          <p14:tracePt t="174739" x="5462588" y="4260850"/>
          <p14:tracePt t="174746" x="5511800" y="4260850"/>
          <p14:tracePt t="174754" x="5530850" y="4260850"/>
          <p14:tracePt t="174761" x="5561013" y="4260850"/>
          <p14:tracePt t="174769" x="5599113" y="4260850"/>
          <p14:tracePt t="174776" x="5610225" y="4260850"/>
          <p14:tracePt t="174784" x="5635625" y="4260850"/>
          <p14:tracePt t="174792" x="5665788" y="4267200"/>
          <p14:tracePt t="174799" x="5678488" y="4267200"/>
          <p14:tracePt t="174807" x="5703888" y="4267200"/>
          <p14:tracePt t="174814" x="5734050" y="4273550"/>
          <p14:tracePt t="174822" x="5746750" y="4279900"/>
          <p14:tracePt t="174829" x="5759450" y="4279900"/>
          <p14:tracePt t="174836" x="5783263" y="4286250"/>
          <p14:tracePt t="174845" x="5802313" y="4286250"/>
          <p14:tracePt t="174851" x="5815013" y="4286250"/>
          <p14:tracePt t="174859" x="5845175" y="4286250"/>
          <p14:tracePt t="174866" x="5900738" y="4286250"/>
          <p14:tracePt t="174875" x="5913438" y="4286250"/>
          <p14:tracePt t="174881" x="5930900" y="4286250"/>
          <p14:tracePt t="174889" x="5949950" y="4286250"/>
          <p14:tracePt t="174896" x="5962650" y="4286250"/>
          <p14:tracePt t="174904" x="5986463" y="4286250"/>
          <p14:tracePt t="174911" x="6011863" y="4286250"/>
          <p14:tracePt t="174919" x="6018213" y="4286250"/>
          <p14:tracePt t="174927" x="6035675" y="4286250"/>
          <p14:tracePt t="174934" x="6048375" y="4286250"/>
          <p14:tracePt t="174942" x="6061075" y="4286250"/>
          <p14:tracePt t="174961" x="6067425" y="4286250"/>
          <p14:tracePt t="174964" x="6080125" y="4286250"/>
          <p14:tracePt t="174971" x="6091238" y="4286250"/>
          <p14:tracePt t="174979" x="6103938" y="4286250"/>
          <p14:tracePt t="174986" x="6122988" y="4286250"/>
          <p14:tracePt t="174995" x="6135688" y="4286250"/>
          <p14:tracePt t="175001" x="6153150" y="4286250"/>
          <p14:tracePt t="175009" x="6178550" y="4286250"/>
          <p14:tracePt t="175026" x="6196013" y="4286250"/>
          <p14:tracePt t="175031" x="6208713" y="4286250"/>
          <p14:tracePt t="175039" x="6215063" y="4286250"/>
          <p14:tracePt t="175046" x="6221413" y="4286250"/>
          <p14:tracePt t="175054" x="6227763" y="4286250"/>
          <p14:tracePt t="175069" x="6234113" y="4286250"/>
          <p14:tracePt t="188372" x="6251575" y="4360863"/>
          <p14:tracePt t="188378" x="6257925" y="4440238"/>
          <p14:tracePt t="188382" x="6257925" y="4502150"/>
          <p14:tracePt t="188391" x="6257925" y="4514850"/>
          <p14:tracePt t="188398" x="6257925" y="4527550"/>
          <p14:tracePt t="188406" x="6246813" y="4551363"/>
          <p14:tracePt t="188413" x="6246813" y="4557713"/>
          <p14:tracePt t="188421" x="6240463" y="4576763"/>
          <p14:tracePt t="188428" x="6234113" y="4587875"/>
          <p14:tracePt t="188435" x="6215063" y="4600575"/>
          <p14:tracePt t="188444" x="6202363" y="4625975"/>
          <p14:tracePt t="188450" x="6191250" y="4643438"/>
          <p14:tracePt t="188457" x="6178550" y="4662488"/>
          <p14:tracePt t="188464" x="6165850" y="4675188"/>
          <p14:tracePt t="188472" x="6153150" y="4699000"/>
          <p14:tracePt t="188479" x="6140450" y="4730750"/>
          <p14:tracePt t="188487" x="6135688" y="4741863"/>
          <p14:tracePt t="188494" x="6122988" y="4767263"/>
          <p14:tracePt t="188502" x="6103938" y="4779963"/>
          <p14:tracePt t="188510" x="6103938" y="4786313"/>
          <p14:tracePt t="188517" x="6097588" y="4803775"/>
          <p14:tracePt t="188524" x="6080125" y="4816475"/>
          <p14:tracePt t="188532" x="6080125" y="4822825"/>
          <p14:tracePt t="188540" x="6080125" y="4835525"/>
          <p14:tracePt t="188547" x="6073775" y="4835525"/>
          <p14:tracePt t="188555" x="6067425" y="4848225"/>
          <p14:tracePt t="188562" x="6067425" y="4852988"/>
          <p14:tracePt t="188570" x="6061075" y="4859338"/>
          <p14:tracePt t="188578" x="6054725" y="4865688"/>
          <p14:tracePt t="188585" x="6048375" y="4865688"/>
          <p14:tracePt t="188593" x="6042025" y="4865688"/>
          <p14:tracePt t="188599" x="6035675" y="4872038"/>
          <p14:tracePt t="188607" x="6030913" y="4878388"/>
          <p14:tracePt t="188614" x="6024563" y="4884738"/>
          <p14:tracePt t="188630" x="6018213" y="4884738"/>
          <p14:tracePt t="188637" x="6018213" y="4891088"/>
          <p14:tracePt t="188645" x="6011863" y="4891088"/>
          <p14:tracePt t="188652" x="6005513" y="4897438"/>
          <p14:tracePt t="188744" x="5999163" y="4897438"/>
          <p14:tracePt t="189276" x="5986463" y="4902200"/>
          <p14:tracePt t="189284" x="5962650" y="4908550"/>
          <p14:tracePt t="189289" x="5926138" y="4933950"/>
          <p14:tracePt t="189297" x="5857875" y="4957763"/>
          <p14:tracePt t="189304" x="5826125" y="4976813"/>
          <p14:tracePt t="189312" x="5753100" y="5002213"/>
          <p14:tracePt t="189320" x="5648325" y="5026025"/>
          <p14:tracePt t="189326" x="5586413" y="5045075"/>
          <p14:tracePt t="189334" x="5462588" y="5062538"/>
          <p14:tracePt t="189342" x="5340350" y="5081588"/>
          <p14:tracePt t="189349" x="5259388" y="5094288"/>
          <p14:tracePt t="189357" x="5086350" y="5118100"/>
          <p14:tracePt t="189365" x="4859338" y="5118100"/>
          <p14:tracePt t="189371" x="4810125" y="5137150"/>
          <p14:tracePt t="189379" x="4598988" y="5137150"/>
          <p14:tracePt t="189387" x="4378325" y="5137150"/>
          <p14:tracePt t="189394" x="4173538" y="5137150"/>
          <p14:tracePt t="189402" x="4106863" y="5143500"/>
          <p14:tracePt t="189409" x="3970338" y="5156200"/>
          <p14:tracePt t="189417" x="3871913" y="5162550"/>
          <p14:tracePt t="189425" x="3835400" y="5173663"/>
          <p14:tracePt t="189433" x="3760788" y="5173663"/>
          <p14:tracePt t="189440" x="3698875" y="5173663"/>
          <p14:tracePt t="189448" x="3668713" y="5173663"/>
          <p14:tracePt t="189455" x="3632200" y="5168900"/>
          <p14:tracePt t="189462" x="3570288" y="5162550"/>
          <p14:tracePt t="189470" x="3551238" y="5162550"/>
          <p14:tracePt t="189477" x="3482975" y="5156200"/>
          <p14:tracePt t="189485" x="3378200" y="5143500"/>
          <p14:tracePt t="189492" x="3273425" y="5143500"/>
          <p14:tracePt t="189500" x="3206750" y="5130800"/>
          <p14:tracePt t="189507" x="3033713" y="5124450"/>
          <p14:tracePt t="189516" x="2909888" y="5113338"/>
          <p14:tracePt t="189522" x="2836863" y="5113338"/>
          <p14:tracePt t="189530" x="2687638" y="5100638"/>
          <p14:tracePt t="189537" x="2565400" y="5100638"/>
          <p14:tracePt t="189545" x="2546350" y="5100638"/>
          <p14:tracePt t="189552" x="2466975" y="5100638"/>
          <p14:tracePt t="189560" x="2417763" y="5094288"/>
          <p14:tracePt t="189568" x="2392363" y="5087938"/>
          <p14:tracePt t="189575" x="2366963" y="5081588"/>
          <p14:tracePt t="189583" x="2336800" y="5068888"/>
          <p14:tracePt t="189590" x="2317750" y="5062538"/>
          <p14:tracePt t="189597" x="2281238" y="5057775"/>
          <p14:tracePt t="189605" x="2225675" y="5051425"/>
          <p14:tracePt t="189613" x="2189163" y="5038725"/>
          <p14:tracePt t="189620" x="2157413" y="5038725"/>
          <p14:tracePt t="189628" x="2084388" y="5038725"/>
          <p14:tracePt t="189635" x="1997075" y="5038725"/>
          <p14:tracePt t="189642" x="1966913" y="5038725"/>
          <p14:tracePt t="189650" x="1892300" y="5038725"/>
          <p14:tracePt t="189657" x="1831975" y="5038725"/>
          <p14:tracePt t="189665" x="1793875" y="5038725"/>
          <p14:tracePt t="189672" x="1751013" y="5038725"/>
          <p14:tracePt t="189680" x="1701800" y="5038725"/>
          <p14:tracePt t="189687" x="1689100" y="5032375"/>
          <p14:tracePt t="189695" x="1665288" y="5026025"/>
          <p14:tracePt t="189703" x="1639888" y="5019675"/>
          <p14:tracePt t="189711" x="1627188" y="5019675"/>
          <p14:tracePt t="189718" x="1616075" y="5013325"/>
          <p14:tracePt t="189726" x="1590675" y="5008563"/>
          <p14:tracePt t="189734" x="1560513" y="5008563"/>
          <p14:tracePt t="189741" x="1547813" y="5008563"/>
          <p14:tracePt t="189748" x="1522413" y="5002213"/>
          <p14:tracePt t="189756" x="1492250" y="5002213"/>
          <p14:tracePt t="189763" x="1473200" y="5002213"/>
          <p14:tracePt t="189771" x="1462088" y="5002213"/>
          <p14:tracePt t="189778" x="1443038" y="5002213"/>
          <p14:tracePt t="189785" x="1430338" y="5002213"/>
          <p14:tracePt t="189792" x="1417638" y="5002213"/>
          <p14:tracePt t="189800" x="1411288" y="5002213"/>
          <p14:tracePt t="189830" x="1406525" y="5002213"/>
          <p14:tracePt t="189853" x="1406525" y="4995863"/>
          <p14:tracePt t="189861" x="1393825" y="4995863"/>
          <p14:tracePt t="189868" x="1381125" y="4995863"/>
          <p14:tracePt t="189876" x="1368425" y="4995863"/>
          <p14:tracePt t="189884" x="1355725" y="4995863"/>
          <p14:tracePt t="189891" x="1350963" y="4995863"/>
          <p14:tracePt t="189898" x="1344613" y="4995863"/>
          <p14:tracePt t="189905" x="1338263" y="4995863"/>
          <p14:tracePt t="189921" x="1331913" y="4995863"/>
          <p14:tracePt t="189928" x="1325563" y="4995863"/>
          <p14:tracePt t="189943" x="1319213" y="4995863"/>
          <p14:tracePt t="189951" x="1312863" y="4995863"/>
          <p14:tracePt t="189958" x="1306513" y="4995863"/>
          <p14:tracePt t="190258" x="1312863" y="4995863"/>
          <p14:tracePt t="190266" x="1319213" y="4995863"/>
          <p14:tracePt t="190273" x="1325563" y="4995863"/>
          <p14:tracePt t="190281" x="1331913" y="4995863"/>
          <p14:tracePt t="193164" x="1368425" y="4995863"/>
          <p14:tracePt t="193165" x="1381125" y="4995863"/>
          <p14:tracePt t="193166" x="1406525" y="4995863"/>
          <p14:tracePt t="193167" x="1417638" y="4995863"/>
          <p14:tracePt t="193167" x="1455738" y="4995863"/>
          <p14:tracePt t="193169" x="1473200" y="4995863"/>
          <p14:tracePt t="193174" x="1547813" y="4995863"/>
          <p14:tracePt t="193182" x="1571625" y="4995863"/>
          <p14:tracePt t="193189" x="1597025" y="4995863"/>
          <p14:tracePt t="193197" x="1627188" y="4995863"/>
          <p14:tracePt t="193205" x="1652588" y="5002213"/>
          <p14:tracePt t="193212" x="1682750" y="5002213"/>
          <p14:tracePt t="193220" x="1720850" y="5002213"/>
          <p14:tracePt t="193227" x="1757363" y="5008563"/>
          <p14:tracePt t="193236" x="1776413" y="5008563"/>
          <p14:tracePt t="193243" x="1825625" y="5008563"/>
          <p14:tracePt t="193250" x="1874838" y="5008563"/>
          <p14:tracePt t="193258" x="1892300" y="5008563"/>
          <p14:tracePt t="193265" x="1941513" y="5008563"/>
          <p14:tracePt t="193273" x="1979613" y="5008563"/>
          <p14:tracePt t="193280" x="1992313" y="5008563"/>
          <p14:tracePt t="193288" x="2022475" y="5008563"/>
          <p14:tracePt t="193295" x="2028825" y="5008563"/>
          <p14:tracePt t="193304" x="2035175" y="5008563"/>
          <p14:tracePt t="193310" x="2046288" y="5008563"/>
          <p14:tracePt t="193318" x="2058988" y="5002213"/>
          <p14:tracePt t="193325" x="2065338" y="5002213"/>
          <p14:tracePt t="193333" x="2071688" y="5002213"/>
          <p14:tracePt t="193340" x="2084388" y="5002213"/>
          <p14:tracePt t="193348" x="2097088" y="5002213"/>
          <p14:tracePt t="193363" x="2108200" y="5002213"/>
          <p14:tracePt t="193371" x="2114550" y="5002213"/>
          <p14:tracePt t="193378" x="2120900" y="5002213"/>
          <p14:tracePt t="193387" x="2133600" y="5002213"/>
          <p14:tracePt t="193393" x="2146300" y="5002213"/>
          <p14:tracePt t="193400" x="2152650" y="5002213"/>
          <p14:tracePt t="193461" x="2157413" y="5002213"/>
          <p14:tracePt t="193469" x="2182813" y="5002213"/>
          <p14:tracePt t="193475" x="2201863" y="5002213"/>
          <p14:tracePt t="193483" x="2206625" y="5002213"/>
          <p14:tracePt t="193491" x="2219325" y="5002213"/>
          <p14:tracePt t="193498" x="2232025" y="5002213"/>
          <p14:tracePt t="193506" x="2238375" y="5002213"/>
          <p14:tracePt t="193559" x="2244725" y="5002213"/>
          <p14:tracePt t="193566" x="2251075" y="5002213"/>
          <p14:tracePt t="193573" x="2257425" y="5002213"/>
          <p14:tracePt t="193581" x="2262188" y="5002213"/>
          <p14:tracePt t="193589" x="2281238" y="4995863"/>
          <p14:tracePt t="193596" x="2300288" y="4995863"/>
          <p14:tracePt t="193604" x="2306638" y="4995863"/>
          <p14:tracePt t="193611" x="2312988" y="4995863"/>
          <p14:tracePt t="194204" x="2312988" y="4989513"/>
          <p14:tracePt t="194211" x="2306638" y="4989513"/>
          <p14:tracePt t="194233" x="2306638" y="4983163"/>
          <p14:tracePt t="194241" x="2300288" y="4983163"/>
          <p14:tracePt t="194249" x="2300288" y="4976813"/>
          <p14:tracePt t="194278" x="2293938" y="4970463"/>
          <p14:tracePt t="194586" x="2300288" y="4970463"/>
          <p14:tracePt t="194594" x="2317750" y="4970463"/>
          <p14:tracePt t="194601" x="2336800" y="4970463"/>
          <p14:tracePt t="194608" x="2355850" y="4970463"/>
          <p14:tracePt t="194616" x="2386013" y="4970463"/>
          <p14:tracePt t="194624" x="2398713" y="4970463"/>
          <p14:tracePt t="194631" x="2417763" y="4970463"/>
          <p14:tracePt t="194638" x="2435225" y="4970463"/>
          <p14:tracePt t="194646" x="2441575" y="4970463"/>
          <p14:tracePt t="194654" x="2460625" y="4970463"/>
          <p14:tracePt t="194661" x="2471738" y="4970463"/>
          <p14:tracePt t="194669" x="2478088" y="4970463"/>
          <p14:tracePt t="194677" x="2497138" y="4970463"/>
          <p14:tracePt t="194683" x="2522538" y="4970463"/>
          <p14:tracePt t="194691" x="2533650" y="4970463"/>
          <p14:tracePt t="194698" x="2552700" y="4970463"/>
          <p14:tracePt t="194707" x="2589213" y="4970463"/>
          <p14:tracePt t="194714" x="2595563" y="4970463"/>
          <p14:tracePt t="194721" x="2620963" y="4970463"/>
          <p14:tracePt t="194728" x="2657475" y="4970463"/>
          <p14:tracePt t="194735" x="2682875" y="4970463"/>
          <p14:tracePt t="194743" x="2693988" y="4970463"/>
          <p14:tracePt t="194750" x="2719388" y="4970463"/>
          <p14:tracePt t="194758" x="2749550" y="4970463"/>
          <p14:tracePt t="194765" x="2762250" y="4970463"/>
          <p14:tracePt t="194773" x="2781300" y="4970463"/>
          <p14:tracePt t="194780" x="2811463" y="4970463"/>
          <p14:tracePt t="194795" x="2830513" y="4970463"/>
          <p14:tracePt t="194803" x="2854325" y="4970463"/>
          <p14:tracePt t="194810" x="2860675" y="4970463"/>
          <p14:tracePt t="194817" x="2897188" y="4970463"/>
          <p14:tracePt t="194826" x="2941638" y="4970463"/>
          <p14:tracePt t="194832" x="2952750" y="4970463"/>
          <p14:tracePt t="194840" x="2978150" y="4970463"/>
          <p14:tracePt t="194848" x="2997200" y="4970463"/>
          <p14:tracePt t="194855" x="3033713" y="4970463"/>
          <p14:tracePt t="194863" x="3046413" y="4970463"/>
          <p14:tracePt t="194871" x="3082925" y="4970463"/>
          <p14:tracePt t="194878" x="3113088" y="4970463"/>
          <p14:tracePt t="194885" x="3132138" y="4970463"/>
          <p14:tracePt t="194893" x="3151188" y="4970463"/>
          <p14:tracePt t="194900" x="3175000" y="4970463"/>
          <p14:tracePt t="194908" x="3200400" y="4970463"/>
          <p14:tracePt t="194915" x="3236913" y="4970463"/>
          <p14:tracePt t="194923" x="3273425" y="4970463"/>
          <p14:tracePt t="194930" x="3286125" y="4970463"/>
          <p14:tracePt t="194938" x="3328988" y="4970463"/>
          <p14:tracePt t="194946" x="3373438" y="4970463"/>
          <p14:tracePt t="194953" x="3390900" y="4970463"/>
          <p14:tracePt t="194960" x="3416300" y="4970463"/>
          <p14:tracePt t="194977" x="3502025" y="4970463"/>
          <p14:tracePt t="194982" x="3514725" y="4970463"/>
          <p14:tracePt t="194990" x="3551238" y="4970463"/>
          <p14:tracePt t="194998" x="3570288" y="4970463"/>
          <p14:tracePt t="195005" x="3582988" y="4970463"/>
          <p14:tracePt t="195013" x="3606800" y="4970463"/>
          <p14:tracePt t="195020" x="3625850" y="4970463"/>
          <p14:tracePt t="195028" x="3632200" y="4970463"/>
          <p14:tracePt t="195035" x="3638550" y="4970463"/>
          <p14:tracePt t="195043" x="3662363" y="4970463"/>
          <p14:tracePt t="195050" x="3668713" y="4970463"/>
          <p14:tracePt t="195058" x="3681413" y="4964113"/>
          <p14:tracePt t="195065" x="3694113" y="4964113"/>
          <p14:tracePt t="195073" x="3705225" y="4964113"/>
          <p14:tracePt t="195080" x="3717925" y="4957763"/>
          <p14:tracePt t="195088" x="3730625" y="4957763"/>
          <p14:tracePt t="195095" x="3743325" y="4953000"/>
          <p14:tracePt t="195103" x="3748088" y="4953000"/>
          <p14:tracePt t="195112" x="3754438" y="4953000"/>
          <p14:tracePt t="195117" x="3760788" y="4953000"/>
          <p14:tracePt t="195126" x="3767138" y="4953000"/>
          <p14:tracePt t="195132" x="3773488" y="4953000"/>
          <p14:tracePt t="196754" x="3743325" y="4953000"/>
          <p14:tracePt t="196761" x="3730625" y="4953000"/>
          <p14:tracePt t="196769" x="3705225" y="4953000"/>
          <p14:tracePt t="196776" x="3656013" y="4953000"/>
          <p14:tracePt t="196783" x="3638550" y="4953000"/>
          <p14:tracePt t="196791" x="3587750" y="4953000"/>
          <p14:tracePt t="196798" x="3538538" y="4953000"/>
          <p14:tracePt t="196806" x="3514725" y="4953000"/>
          <p14:tracePt t="196814" x="3465513" y="4953000"/>
          <p14:tracePt t="196821" x="3433763" y="4953000"/>
          <p14:tracePt t="196829" x="3416300" y="4953000"/>
          <p14:tracePt t="196836" x="3390900" y="4953000"/>
          <p14:tracePt t="196845" x="3348038" y="4946650"/>
          <p14:tracePt t="196851" x="3341688" y="4946650"/>
          <p14:tracePt t="196859" x="3311525" y="4946650"/>
          <p14:tracePt t="196866" x="3286125" y="4946650"/>
          <p14:tracePt t="196874" x="3255963" y="4946650"/>
          <p14:tracePt t="196881" x="3243263" y="4946650"/>
          <p14:tracePt t="196889" x="3206750" y="4946650"/>
          <p14:tracePt t="196896" x="3168650" y="4946650"/>
          <p14:tracePt t="196903" x="3157538" y="4946650"/>
          <p14:tracePt t="196912" x="3119438" y="4946650"/>
          <p14:tracePt t="196918" x="3082925" y="4946650"/>
          <p14:tracePt t="196926" x="3070225" y="4946650"/>
          <p14:tracePt t="196933" x="3040063" y="4946650"/>
          <p14:tracePt t="196941" x="3027363" y="4953000"/>
          <p14:tracePt t="196948" x="3014663" y="4953000"/>
          <p14:tracePt t="196956" x="2997200" y="4953000"/>
          <p14:tracePt t="196965" x="2990850" y="4953000"/>
          <p14:tracePt t="196971" x="2978150" y="4953000"/>
          <p14:tracePt t="196979" x="2971800" y="4953000"/>
          <p14:tracePt t="196995" x="2965450" y="4953000"/>
          <p14:tracePt t="197001" x="2959100" y="4953000"/>
          <p14:tracePt t="197009" x="2935288" y="4953000"/>
          <p14:tracePt t="197016" x="2916238" y="4953000"/>
          <p14:tracePt t="197024" x="2897188" y="4953000"/>
          <p14:tracePt t="197031" x="2867025" y="4953000"/>
          <p14:tracePt t="197039" x="2847975" y="4953000"/>
          <p14:tracePt t="197047" x="2843213" y="4953000"/>
          <p14:tracePt t="197053" x="2824163" y="4953000"/>
          <p14:tracePt t="197062" x="2805113" y="4953000"/>
          <p14:tracePt t="197068" x="2798763" y="4953000"/>
          <p14:tracePt t="197076" x="2792413" y="4953000"/>
          <p14:tracePt t="197083" x="2787650" y="4953000"/>
          <p14:tracePt t="197098" x="2781300" y="4946650"/>
          <p14:tracePt t="197106" x="2768600" y="4946650"/>
          <p14:tracePt t="197113" x="2755900" y="4940300"/>
          <p14:tracePt t="197121" x="2749550" y="4940300"/>
          <p14:tracePt t="197129" x="2732088" y="4940300"/>
          <p14:tracePt t="197136" x="2713038" y="4933950"/>
          <p14:tracePt t="197145" x="2700338" y="4933950"/>
          <p14:tracePt t="197151" x="2682875" y="4933950"/>
          <p14:tracePt t="197159" x="2657475" y="4933950"/>
          <p14:tracePt t="197166" x="2644775" y="4927600"/>
          <p14:tracePt t="197174" x="2632075" y="4927600"/>
          <p14:tracePt t="197189" x="2627313" y="4921250"/>
          <p14:tracePt t="197203" x="2620963" y="4921250"/>
          <p14:tracePt t="197212" x="2614613" y="4914900"/>
          <p14:tracePt t="197218" x="2608263" y="4914900"/>
          <p14:tracePt t="197226" x="2601913" y="4914900"/>
          <p14:tracePt t="197241" x="2589213" y="4908550"/>
          <p14:tracePt t="197248" x="2578100" y="4908550"/>
          <p14:tracePt t="197256" x="2546350" y="4908550"/>
          <p14:tracePt t="197264" x="2533650" y="4908550"/>
          <p14:tracePt t="197271" x="2522538" y="4908550"/>
          <p14:tracePt t="197279" x="2503488" y="4908550"/>
          <p14:tracePt t="197286" x="2497138" y="4908550"/>
          <p14:tracePt t="197295" x="2490788" y="4908550"/>
          <p14:tracePt t="197353" x="2484438" y="4908550"/>
          <p14:tracePt t="197361" x="2466975" y="4908550"/>
          <p14:tracePt t="197368" x="2460625" y="4908550"/>
          <p14:tracePt t="197377" x="2447925" y="4908550"/>
          <p14:tracePt t="197383" x="2435225" y="4908550"/>
          <p14:tracePt t="197391" x="2428875" y="4908550"/>
          <p14:tracePt t="197398" x="2422525" y="4908550"/>
          <p14:tracePt t="197413" x="2417763" y="4908550"/>
          <p14:tracePt t="197421" x="2411413" y="4908550"/>
          <p14:tracePt t="197436" x="2405063" y="4908550"/>
          <p14:tracePt t="197445" x="2398713" y="4908550"/>
          <p14:tracePt t="197451" x="2392363" y="4908550"/>
          <p14:tracePt t="197473" x="2379663" y="4908550"/>
          <p14:tracePt t="197481" x="2366963" y="4908550"/>
          <p14:tracePt t="197489" x="2355850" y="4908550"/>
          <p14:tracePt t="197496" x="2343150" y="4908550"/>
          <p14:tracePt t="197504" x="2336800" y="4908550"/>
          <p14:tracePt t="197511" x="2330450" y="4908550"/>
          <p14:tracePt t="197518" x="2324100" y="4908550"/>
          <p14:tracePt t="199184" x="2330450" y="4908550"/>
          <p14:tracePt t="199191" x="2343150" y="4908550"/>
          <p14:tracePt t="199198" x="2355850" y="4908550"/>
          <p14:tracePt t="199207" x="2373313" y="4908550"/>
          <p14:tracePt t="199213" x="2392363" y="4908550"/>
          <p14:tracePt t="199221" x="2398713" y="4908550"/>
          <p14:tracePt t="199229" x="2422525" y="4908550"/>
          <p14:tracePt t="199235" x="2435225" y="4908550"/>
          <p14:tracePt t="199243" x="2447925" y="4908550"/>
          <p14:tracePt t="199250" x="2466975" y="4908550"/>
          <p14:tracePt t="199258" x="2490788" y="4914900"/>
          <p14:tracePt t="199265" x="2509838" y="4914900"/>
          <p14:tracePt t="199274" x="2546350" y="4914900"/>
          <p14:tracePt t="199280" x="2595563" y="4914900"/>
          <p14:tracePt t="199288" x="2620963" y="4914900"/>
          <p14:tracePt t="199295" x="2682875" y="4914900"/>
          <p14:tracePt t="199303" x="2743200" y="4914900"/>
          <p14:tracePt t="199310" x="2768600" y="4914900"/>
          <p14:tracePt t="199317" x="2824163" y="4914900"/>
          <p14:tracePt t="199326" x="2867025" y="4914900"/>
          <p14:tracePt t="199333" x="2916238" y="4914900"/>
          <p14:tracePt t="199341" x="2928938" y="4914900"/>
          <p14:tracePt t="199347" x="2965450" y="4914900"/>
          <p14:tracePt t="199355" x="3003550" y="4914900"/>
          <p14:tracePt t="199363" x="3014663" y="4914900"/>
          <p14:tracePt t="199370" x="3040063" y="4914900"/>
          <p14:tracePt t="199378" x="3076575" y="4914900"/>
          <p14:tracePt t="199385" x="3095625" y="4914900"/>
          <p14:tracePt t="199393" x="3144838" y="4914900"/>
          <p14:tracePt t="199400" x="3194050" y="4914900"/>
          <p14:tracePt t="199408" x="3224213" y="4914900"/>
          <p14:tracePt t="199415" x="3262313" y="4914900"/>
          <p14:tracePt t="199424" x="3311525" y="4914900"/>
          <p14:tracePt t="199430" x="3335338" y="4914900"/>
          <p14:tracePt t="199438" x="3367088" y="4914900"/>
          <p14:tracePt t="199445" x="3403600" y="4914900"/>
          <p14:tracePt t="199453" x="3429000" y="4914900"/>
          <p14:tracePt t="199460" x="3440113" y="4914900"/>
          <p14:tracePt t="199468" x="3471863" y="4914900"/>
          <p14:tracePt t="199475" x="3495675" y="4914900"/>
          <p14:tracePt t="199483" x="3502025" y="4914900"/>
          <p14:tracePt t="199491" x="3527425" y="4914900"/>
          <p14:tracePt t="199497" x="3551238" y="4914900"/>
          <p14:tracePt t="199505" x="3576638" y="4914900"/>
          <p14:tracePt t="199513" x="3613150" y="4914900"/>
          <p14:tracePt t="199520" x="3638550" y="4914900"/>
          <p14:tracePt t="199528" x="3668713" y="4914900"/>
          <p14:tracePt t="199535" x="3675063" y="4914900"/>
          <p14:tracePt t="199543" x="3698875" y="4914900"/>
          <p14:tracePt t="204169" x="3711575" y="4921250"/>
          <p14:tracePt t="204175" x="3717925" y="4946650"/>
          <p14:tracePt t="204177" x="3717925" y="4995863"/>
          <p14:tracePt t="204184" x="3705225" y="5002213"/>
          <p14:tracePt t="204192" x="3698875" y="5013325"/>
          <p14:tracePt t="204200" x="3694113" y="5026025"/>
          <p14:tracePt t="204207" x="3668713" y="5045075"/>
          <p14:tracePt t="204214" x="3656013" y="5062538"/>
          <p14:tracePt t="204223" x="3643313" y="5075238"/>
          <p14:tracePt t="204230" x="3613150" y="5094288"/>
          <p14:tracePt t="204237" x="3570288" y="5113338"/>
          <p14:tracePt t="204245" x="3557588" y="5118100"/>
          <p14:tracePt t="204253" x="3508375" y="5137150"/>
          <p14:tracePt t="204260" x="3471863" y="5143500"/>
          <p14:tracePt t="204268" x="3440113" y="5149850"/>
          <p14:tracePt t="204276" x="3354388" y="5162550"/>
          <p14:tracePt t="204283" x="3268663" y="5168900"/>
          <p14:tracePt t="204291" x="3224213" y="5173663"/>
          <p14:tracePt t="204298" x="3101975" y="5186363"/>
          <p14:tracePt t="204305" x="2978150" y="5186363"/>
          <p14:tracePt t="204313" x="2854325" y="5199063"/>
          <p14:tracePt t="204320" x="2792413" y="5199063"/>
          <p14:tracePt t="204328" x="2706688" y="5205413"/>
          <p14:tracePt t="204335" x="2582863" y="5218113"/>
          <p14:tracePt t="204343" x="2559050" y="5218113"/>
          <p14:tracePt t="204351" x="2503488" y="5218113"/>
          <p14:tracePt t="204358" x="2471738" y="5218113"/>
          <p14:tracePt t="204365" x="2454275" y="5218113"/>
          <p14:tracePt t="204374" x="2422525" y="5218113"/>
          <p14:tracePt t="204380" x="2398713" y="5218113"/>
          <p14:tracePt t="204388" x="2386013" y="5218113"/>
          <p14:tracePt t="204396" x="2349500" y="5218113"/>
          <p14:tracePt t="204403" x="2300288" y="5218113"/>
          <p14:tracePt t="204411" x="2281238" y="5218113"/>
          <p14:tracePt t="204418" x="2232025" y="5218113"/>
          <p14:tracePt t="204426" x="2170113" y="5218113"/>
          <p14:tracePt t="204433" x="2120900" y="5218113"/>
          <p14:tracePt t="204441" x="2090738" y="5218113"/>
          <p14:tracePt t="204448" x="2035175" y="5218113"/>
          <p14:tracePt t="204455" x="1973263" y="5218113"/>
          <p14:tracePt t="204463" x="1954213" y="5218113"/>
          <p14:tracePt t="204471" x="1874838" y="5218113"/>
          <p14:tracePt t="204478" x="1855788" y="5218113"/>
          <p14:tracePt t="204485" x="1849438" y="5218113"/>
          <p14:tracePt t="204493" x="1831975" y="5218113"/>
          <p14:tracePt t="204501" x="1812925" y="5218113"/>
          <p14:tracePt t="204508" x="1800225" y="5218113"/>
          <p14:tracePt t="204515" x="1776413" y="5218113"/>
          <p14:tracePt t="204524" x="1738313" y="5218113"/>
          <p14:tracePt t="204530" x="1727200" y="5218113"/>
          <p14:tracePt t="204538" x="1695450" y="5218113"/>
          <p14:tracePt t="204545" x="1652588" y="5218113"/>
          <p14:tracePt t="204553" x="1616075" y="5218113"/>
          <p14:tracePt t="204561" x="1603375" y="5218113"/>
          <p14:tracePt t="204568" x="1571625" y="5218113"/>
          <p14:tracePt t="204576" x="1547813" y="5218113"/>
          <p14:tracePt t="204583" x="1535113" y="5218113"/>
          <p14:tracePt t="204591" x="1522413" y="5218113"/>
          <p14:tracePt t="204598" x="1504950" y="5218113"/>
          <p14:tracePt t="204606" x="1498600" y="5218113"/>
          <p14:tracePt t="204613" x="1479550" y="5218113"/>
          <p14:tracePt t="204621" x="1462088" y="5218113"/>
          <p14:tracePt t="204628" x="1455738" y="5218113"/>
          <p14:tracePt t="204635" x="1436688" y="5218113"/>
          <p14:tracePt t="204643" x="1411288" y="5218113"/>
          <p14:tracePt t="204650" x="1400175" y="5218113"/>
          <p14:tracePt t="204659" x="1387475" y="5218113"/>
          <p14:tracePt t="204665" x="1374775" y="5218113"/>
          <p14:tracePt t="204674" x="1355725" y="5218113"/>
          <p14:tracePt t="204681" x="1350963" y="5218113"/>
          <p14:tracePt t="204688" x="1344613" y="5218113"/>
          <p14:tracePt t="204704" x="1338263" y="5218113"/>
          <p14:tracePt t="204734" x="1331913" y="5218113"/>
          <p14:tracePt t="204741" x="1325563" y="5218113"/>
          <p14:tracePt t="204771" x="1319213" y="5218113"/>
          <p14:tracePt t="205109" x="1338263" y="5218113"/>
          <p14:tracePt t="205115" x="1387475" y="5218113"/>
          <p14:tracePt t="205122" x="1430338" y="5218113"/>
          <p14:tracePt t="205130" x="1455738" y="5218113"/>
          <p14:tracePt t="205137" x="1479550" y="5218113"/>
          <p14:tracePt t="205145" x="1504950" y="5218113"/>
          <p14:tracePt t="205152" x="1516063" y="5218113"/>
          <p14:tracePt t="205160" x="1535113" y="5218113"/>
          <p14:tracePt t="205168" x="1554163" y="5218113"/>
          <p14:tracePt t="205176" x="1560513" y="5218113"/>
          <p14:tracePt t="205184" x="1571625" y="5218113"/>
          <p14:tracePt t="205191" x="1584325" y="5218113"/>
          <p14:tracePt t="205208" x="1609725" y="5218113"/>
          <p14:tracePt t="205213" x="1639888" y="5218113"/>
          <p14:tracePt t="205221" x="1658938" y="5218113"/>
          <p14:tracePt t="205228" x="1689100" y="5218113"/>
          <p14:tracePt t="205236" x="1727200" y="5224463"/>
          <p14:tracePt t="205244" x="1751013" y="5224463"/>
          <p14:tracePt t="205251" x="1776413" y="5224463"/>
          <p14:tracePt t="205259" x="1793875" y="5224463"/>
          <p14:tracePt t="205266" x="1800225" y="5224463"/>
          <p14:tracePt t="205289" x="1806575" y="5224463"/>
          <p14:tracePt t="205304" x="1812925" y="5224463"/>
          <p14:tracePt t="205311" x="1819275" y="5224463"/>
          <p14:tracePt t="205318" x="1825625" y="5224463"/>
          <p14:tracePt t="205327" x="1831975" y="5224463"/>
          <p14:tracePt t="205334" x="1843088" y="5224463"/>
          <p14:tracePt t="205349" x="1849438" y="5218113"/>
          <p14:tracePt t="205357" x="1855788" y="5218113"/>
          <p14:tracePt t="205363" x="1862138" y="5218113"/>
          <p14:tracePt t="206115" x="1874838" y="5218113"/>
          <p14:tracePt t="206121" x="1898650" y="5218113"/>
          <p14:tracePt t="206129" x="1911350" y="5218113"/>
          <p14:tracePt t="206134" x="1930400" y="5218113"/>
          <p14:tracePt t="206143" x="1954213" y="5218113"/>
          <p14:tracePt t="206149" x="1960563" y="5218113"/>
          <p14:tracePt t="206157" x="1985963" y="5218113"/>
          <p14:tracePt t="206165" x="2003425" y="5218113"/>
          <p14:tracePt t="206173" x="2009775" y="5218113"/>
          <p14:tracePt t="206180" x="2016125" y="5218113"/>
          <p14:tracePt t="206188" x="2022475" y="5218113"/>
          <p14:tracePt t="206195" x="2035175" y="5218113"/>
          <p14:tracePt t="206203" x="2041525" y="5218113"/>
          <p14:tracePt t="206211" x="2046288" y="5218113"/>
          <p14:tracePt t="206218" x="2052638" y="5218113"/>
          <p14:tracePt t="206225" x="2058988" y="5218113"/>
          <p14:tracePt t="206233" x="2071688" y="5218113"/>
          <p14:tracePt t="206248" x="2078038" y="5218113"/>
          <p14:tracePt t="206256" x="2084388" y="5218113"/>
          <p14:tracePt t="206263" x="2097088" y="5218113"/>
          <p14:tracePt t="206271" x="2101850" y="5218113"/>
          <p14:tracePt t="206278" x="2114550" y="5218113"/>
          <p14:tracePt t="206294" x="2127250" y="5218113"/>
          <p14:tracePt t="206301" x="2133600" y="5218113"/>
          <p14:tracePt t="206308" x="2139950" y="5218113"/>
          <p14:tracePt t="206316" x="2146300" y="5218113"/>
          <p14:tracePt t="208296" x="2146300" y="5224463"/>
          <p14:tracePt t="208304" x="2157413" y="5229225"/>
          <p14:tracePt t="208310" x="2176463" y="5241925"/>
          <p14:tracePt t="208317" x="2206625" y="5248275"/>
          <p14:tracePt t="208324" x="2257425" y="5267325"/>
          <p14:tracePt t="208332" x="2287588" y="5273675"/>
          <p14:tracePt t="208340" x="2362200" y="5297488"/>
          <p14:tracePt t="208348" x="2428875" y="5316538"/>
          <p14:tracePt t="208355" x="2447925" y="5329238"/>
          <p14:tracePt t="208363" x="2509838" y="5346700"/>
          <p14:tracePt t="208370" x="2571750" y="5372100"/>
          <p14:tracePt t="208378" x="2651125" y="5402263"/>
          <p14:tracePt t="208385" x="2682875" y="5408613"/>
          <p14:tracePt t="208393" x="2755900" y="5438775"/>
          <p14:tracePt t="208401" x="2836863" y="5457825"/>
          <p14:tracePt t="208408" x="2873375" y="5464175"/>
          <p14:tracePt t="208415" x="2978150" y="5483225"/>
          <p14:tracePt t="208423" x="3063875" y="5507038"/>
          <p14:tracePt t="208430" x="3125788" y="5513388"/>
          <p14:tracePt t="208439" x="3236913" y="5532438"/>
          <p14:tracePt t="208445" x="3341688" y="5556250"/>
          <p14:tracePt t="208453" x="3390900" y="5562600"/>
          <p14:tracePt t="208460" x="3478213" y="5575300"/>
          <p14:tracePt t="208468" x="3563938" y="5575300"/>
          <p14:tracePt t="208475" x="3594100" y="5581650"/>
          <p14:tracePt t="208483" x="3668713" y="5588000"/>
          <p14:tracePt t="208490" x="3717925" y="5599113"/>
          <p14:tracePt t="208498" x="3773488" y="5605463"/>
          <p14:tracePt t="208506" x="3798888" y="5605463"/>
          <p14:tracePt t="208513" x="3822700" y="5611813"/>
          <p14:tracePt t="208520" x="3865563" y="5611813"/>
          <p14:tracePt t="208528" x="3890963" y="5618163"/>
          <p14:tracePt t="208536" x="3927475" y="5630863"/>
          <p14:tracePt t="208543" x="3952875" y="5637213"/>
          <p14:tracePt t="208551" x="3983038" y="5643563"/>
          <p14:tracePt t="208558" x="4013200" y="5649913"/>
          <p14:tracePt t="208565" x="4051300" y="5654675"/>
          <p14:tracePt t="208573" x="4068763" y="5661025"/>
          <p14:tracePt t="208580" x="4100513" y="5673725"/>
          <p14:tracePt t="208588" x="4143375" y="5680075"/>
          <p14:tracePt t="208596" x="4149725" y="5680075"/>
          <p14:tracePt t="208603" x="4179888" y="5680075"/>
          <p14:tracePt t="208610" x="4217988" y="5680075"/>
          <p14:tracePt t="208618" x="4254500" y="5680075"/>
          <p14:tracePt t="208625" x="4267200" y="5680075"/>
          <p14:tracePt t="208633" x="4303713" y="5680075"/>
          <p14:tracePt t="208640" x="4352925" y="5680075"/>
          <p14:tracePt t="208648" x="4365625" y="5680075"/>
          <p14:tracePt t="208655" x="4402138" y="5680075"/>
          <p14:tracePt t="208663" x="4438650" y="5680075"/>
          <p14:tracePt t="208671" x="4457700" y="5680075"/>
          <p14:tracePt t="208678" x="4489450" y="5680075"/>
          <p14:tracePt t="208685" x="4506913" y="5680075"/>
          <p14:tracePt t="208693" x="4513263" y="5680075"/>
          <p14:tracePt t="208708" x="4545013" y="5673725"/>
          <p14:tracePt t="208715" x="4549775" y="5667375"/>
          <p14:tracePt t="208723" x="4556125" y="5667375"/>
          <p14:tracePt t="208730" x="4562475" y="5661025"/>
          <p14:tracePt t="208739" x="4575175" y="5654675"/>
          <p14:tracePt t="208745" x="4575175" y="5649913"/>
          <p14:tracePt t="208753" x="4581525" y="5637213"/>
          <p14:tracePt t="208760" x="4581525" y="5624513"/>
          <p14:tracePt t="208768" x="4581525" y="5611813"/>
          <p14:tracePt t="208783" x="4581525" y="5599113"/>
          <p14:tracePt t="208790" x="4581525" y="5594350"/>
          <p14:tracePt t="208799" x="4581525" y="5575300"/>
          <p14:tracePt t="208805" x="4581525" y="5562600"/>
          <p14:tracePt t="208813" x="4568825" y="5562600"/>
          <p14:tracePt t="208820" x="4549775" y="5549900"/>
          <p14:tracePt t="208828" x="4549775" y="5545138"/>
          <p14:tracePt t="208836" x="4545013" y="5538788"/>
          <p14:tracePt t="208843" x="4538663" y="5526088"/>
          <p14:tracePt t="208851" x="4525963" y="5519738"/>
          <p14:tracePt t="208858" x="4519613" y="5513388"/>
          <p14:tracePt t="208865" x="4513263" y="5513388"/>
          <p14:tracePt t="208873" x="4506913" y="5513388"/>
          <p14:tracePt t="208880" x="4494213" y="5513388"/>
          <p14:tracePt t="208888" x="4494213" y="5507038"/>
          <p14:tracePt t="208895" x="4489450" y="5507038"/>
          <p14:tracePt t="208903" x="4476750" y="5507038"/>
          <p14:tracePt t="208910" x="4470400" y="5507038"/>
          <p14:tracePt t="208918" x="4457700" y="5507038"/>
          <p14:tracePt t="208925" x="4445000" y="5500688"/>
          <p14:tracePt t="208933" x="4438650" y="5500688"/>
          <p14:tracePt t="208940" x="4433888" y="5500688"/>
          <p14:tracePt t="208948" x="4433888" y="5494338"/>
          <p14:tracePt t="208955" x="4427538" y="5494338"/>
          <p14:tracePt t="208971" x="4414838" y="5489575"/>
          <p14:tracePt t="208986" x="4414838" y="5483225"/>
          <p14:tracePt t="208993" x="4408488" y="5483225"/>
          <p14:tracePt t="209000" x="4395788" y="5476875"/>
          <p14:tracePt t="209009" x="4389438" y="5476875"/>
          <p14:tracePt t="209015" x="4389438" y="5470525"/>
          <p14:tracePt t="209022" x="4384675" y="5470525"/>
          <p14:tracePt t="209030" x="4378325" y="5470525"/>
          <p14:tracePt t="209038" x="4371975" y="5470525"/>
          <p14:tracePt t="209045" x="4365625" y="5464175"/>
          <p14:tracePt t="209083" x="4359275" y="5464175"/>
          <p14:tracePt t="209107" x="4352925" y="5464175"/>
          <p14:tracePt t="209114" x="4346575" y="5464175"/>
          <p14:tracePt t="209121" x="4333875" y="5464175"/>
          <p14:tracePt t="209182" x="4329113" y="5464175"/>
          <p14:tracePt t="209189" x="4316413" y="5464175"/>
          <p14:tracePt t="209196" x="4310063" y="5464175"/>
          <p14:tracePt t="209205" x="4303713" y="5464175"/>
          <p14:tracePt t="209211" x="4297363" y="5464175"/>
          <p14:tracePt t="209221" x="4284663" y="5464175"/>
          <p14:tracePt t="209226" x="4279900" y="5464175"/>
          <p14:tracePt t="209234" x="4273550" y="5464175"/>
          <p14:tracePt t="209249" x="4267200" y="5464175"/>
          <p14:tracePt t="209332" x="4260850" y="5464175"/>
          <p14:tracePt t="209474" x="4267200" y="5464175"/>
          <p14:tracePt t="209481" x="4273550" y="5464175"/>
          <p14:tracePt t="209489" x="4279900" y="5464175"/>
          <p14:tracePt t="209496" x="4291013" y="5464175"/>
          <p14:tracePt t="209505" x="4297363" y="5464175"/>
          <p14:tracePt t="209520" x="4303713" y="5464175"/>
          <p14:tracePt t="209526" x="4316413" y="5464175"/>
          <p14:tracePt t="209534" x="4329113" y="5464175"/>
          <p14:tracePt t="209541" x="4340225" y="5464175"/>
          <p14:tracePt t="209549" x="4365625" y="5464175"/>
          <p14:tracePt t="209556" x="4389438" y="5464175"/>
          <p14:tracePt t="209564" x="4414838" y="5464175"/>
          <p14:tracePt t="209572" x="4427538" y="5464175"/>
          <p14:tracePt t="209579" x="4438650" y="5470525"/>
          <p14:tracePt t="209588" x="4451350" y="5470525"/>
          <p14:tracePt t="209594" x="4457700" y="5470525"/>
          <p14:tracePt t="209602" x="4464050" y="5470525"/>
          <p14:tracePt t="209609" x="4470400" y="5470525"/>
          <p14:tracePt t="209616" x="4476750" y="5470525"/>
          <p14:tracePt t="209631" x="4483100" y="5476875"/>
          <p14:tracePt t="209639" x="4489450" y="5476875"/>
          <p14:tracePt t="209646" x="4506913" y="5483225"/>
          <p14:tracePt t="209655" x="4525963" y="5489575"/>
          <p14:tracePt t="209662" x="4538663" y="5489575"/>
          <p14:tracePt t="209669" x="4562475" y="5500688"/>
          <p14:tracePt t="209676" x="4587875" y="5500688"/>
          <p14:tracePt t="209684" x="4598988" y="5507038"/>
          <p14:tracePt t="209691" x="4611688" y="5507038"/>
          <p14:tracePt t="209699" x="4630738" y="5513388"/>
          <p14:tracePt t="209706" x="4643438" y="5513388"/>
          <p14:tracePt t="209714" x="4649788" y="5513388"/>
          <p14:tracePt t="209721" x="4660900" y="5519738"/>
          <p14:tracePt t="209729" x="4667250" y="5519738"/>
          <p14:tracePt t="209737" x="4673600" y="5519738"/>
          <p14:tracePt t="209752" x="4686300" y="5519738"/>
          <p14:tracePt t="209759" x="4692650" y="5519738"/>
          <p14:tracePt t="209767" x="4699000" y="5519738"/>
          <p14:tracePt t="209782" x="4705350" y="5519738"/>
          <p14:tracePt t="209789" x="4716463" y="5519738"/>
          <p14:tracePt t="209796" x="4722813" y="5519738"/>
          <p14:tracePt t="209811" x="4729163" y="5519738"/>
          <p14:tracePt t="209821" x="4735513" y="5513388"/>
          <p14:tracePt t="209826" x="4748213" y="5507038"/>
          <p14:tracePt t="209834" x="4754563" y="5507038"/>
          <p14:tracePt t="209841" x="4759325" y="5500688"/>
          <p14:tracePt t="209849" x="4772025" y="5489575"/>
          <p14:tracePt t="209858" x="4772025" y="5483225"/>
          <p14:tracePt t="209864" x="4791075" y="5476875"/>
          <p14:tracePt t="209871" x="4803775" y="5470525"/>
          <p14:tracePt t="209878" x="4814888" y="5464175"/>
          <p14:tracePt t="209885" x="4821238" y="5457825"/>
          <p14:tracePt t="209892" x="4840288" y="5451475"/>
          <p14:tracePt t="209900" x="4846638" y="5451475"/>
          <p14:tracePt t="209907" x="4852988" y="5451475"/>
          <p14:tracePt t="209915" x="4859338" y="5445125"/>
          <p14:tracePt t="209930" x="4859338" y="5438775"/>
          <p14:tracePt t="209945" x="4864100" y="5434013"/>
          <p14:tracePt t="209952" x="4870450" y="5434013"/>
          <p14:tracePt t="209969" x="4870450" y="5414963"/>
          <p14:tracePt t="209975" x="4876800" y="5402263"/>
          <p14:tracePt t="209983" x="4876800" y="5395913"/>
          <p14:tracePt t="209990" x="4876800" y="5384800"/>
          <p14:tracePt t="209998" x="4876800" y="5372100"/>
          <p14:tracePt t="210005" x="4883150" y="5365750"/>
          <p14:tracePt t="210012" x="4883150" y="5346700"/>
          <p14:tracePt t="210020" x="4883150" y="5329238"/>
          <p14:tracePt t="210028" x="4883150" y="5322888"/>
          <p14:tracePt t="210036" x="4883150" y="5316538"/>
          <p14:tracePt t="210042" x="4883150" y="5303838"/>
          <p14:tracePt t="210050" x="4883150" y="5297488"/>
          <p14:tracePt t="210058" x="4883150" y="5291138"/>
          <p14:tracePt t="210073" x="4883150" y="5284788"/>
          <p14:tracePt t="210080" x="4883150" y="5278438"/>
          <p14:tracePt t="210088" x="4883150" y="5273675"/>
          <p14:tracePt t="210095" x="4883150" y="5267325"/>
          <p14:tracePt t="210103" x="4883150" y="5260975"/>
          <p14:tracePt t="210110" x="4883150" y="5248275"/>
          <p14:tracePt t="210118" x="4876800" y="5248275"/>
          <p14:tracePt t="210125" x="4870450" y="5241925"/>
          <p14:tracePt t="210133" x="4864100" y="5235575"/>
          <p14:tracePt t="210140" x="4852988" y="5224463"/>
          <p14:tracePt t="210148" x="4846638" y="5218113"/>
          <p14:tracePt t="210155" x="4840288" y="5218113"/>
          <p14:tracePt t="210163" x="4840288" y="5211763"/>
          <p14:tracePt t="210171" x="4827588" y="5205413"/>
          <p14:tracePt t="210178" x="4814888" y="5199063"/>
          <p14:tracePt t="210186" x="4803775" y="5199063"/>
          <p14:tracePt t="210193" x="4797425" y="5192713"/>
          <p14:tracePt t="210200" x="4778375" y="5186363"/>
          <p14:tracePt t="210208" x="4765675" y="5186363"/>
          <p14:tracePt t="210215" x="4754563" y="5180013"/>
          <p14:tracePt t="210223" x="4741863" y="5180013"/>
          <p14:tracePt t="210231" x="4716463" y="5180013"/>
          <p14:tracePt t="210238" x="4686300" y="5180013"/>
          <p14:tracePt t="210245" x="4667250" y="5180013"/>
          <p14:tracePt t="210253" x="4630738" y="5180013"/>
          <p14:tracePt t="210260" x="4611688" y="5180013"/>
          <p14:tracePt t="210269" x="4605338" y="5180013"/>
          <p14:tracePt t="210275" x="4598988" y="5180013"/>
          <p14:tracePt t="210299" x="4594225" y="5180013"/>
          <p14:tracePt t="210307" x="4581525" y="5180013"/>
          <p14:tracePt t="210313" x="4568825" y="5180013"/>
          <p14:tracePt t="210321" x="4556125" y="5180013"/>
          <p14:tracePt t="210328" x="4532313" y="5180013"/>
          <p14:tracePt t="210336" x="4500563" y="5180013"/>
          <p14:tracePt t="210343" x="4494213" y="5180013"/>
          <p14:tracePt t="210351" x="4470400" y="5180013"/>
          <p14:tracePt t="210358" x="4451350" y="5180013"/>
          <p14:tracePt t="210366" x="4445000" y="5180013"/>
          <p14:tracePt t="210373" x="4427538" y="5180013"/>
          <p14:tracePt t="210381" x="4414838" y="5180013"/>
          <p14:tracePt t="210395" x="4408488" y="5180013"/>
          <p14:tracePt t="210404" x="4402138" y="5180013"/>
          <p14:tracePt t="210411" x="4395788" y="5180013"/>
          <p14:tracePt t="210420" x="4389438" y="5180013"/>
          <p14:tracePt t="210426" x="4384675" y="5180013"/>
          <p14:tracePt t="210441" x="4378325" y="5180013"/>
          <p14:tracePt t="210448" x="4371975" y="5173663"/>
          <p14:tracePt t="210456" x="4365625" y="5173663"/>
          <p14:tracePt t="210463" x="4359275" y="5173663"/>
          <p14:tracePt t="210472" x="4352925" y="5173663"/>
          <p14:tracePt t="210478" x="4340225" y="5173663"/>
          <p14:tracePt t="210486" x="4333875" y="5173663"/>
          <p14:tracePt t="210501" x="4329113" y="5173663"/>
          <p14:tracePt t="210508" x="4322763" y="5173663"/>
          <p14:tracePt t="210517" x="4316413" y="5173663"/>
          <p14:tracePt t="210539" x="4310063" y="5180013"/>
          <p14:tracePt t="210546" x="4297363" y="5180013"/>
          <p14:tracePt t="210561" x="4284663" y="5186363"/>
          <p14:tracePt t="210570" x="4279900" y="5192713"/>
          <p14:tracePt t="210576" x="4279900" y="5199063"/>
          <p14:tracePt t="210583" x="4273550" y="5199063"/>
          <p14:tracePt t="210591" x="4267200" y="5211763"/>
          <p14:tracePt t="210598" x="4260850" y="5218113"/>
          <p14:tracePt t="210606" x="4254500" y="5224463"/>
          <p14:tracePt t="210614" x="4248150" y="5224463"/>
          <p14:tracePt t="210621" x="4235450" y="5229225"/>
          <p14:tracePt t="210628" x="4235450" y="5241925"/>
          <p14:tracePt t="210636" x="4229100" y="5248275"/>
          <p14:tracePt t="210643" x="4229100" y="5260975"/>
          <p14:tracePt t="210651" x="4229100" y="5267325"/>
          <p14:tracePt t="210658" x="4229100" y="5273675"/>
          <p14:tracePt t="210673" x="4224338" y="5284788"/>
          <p14:tracePt t="210681" x="4224338" y="5291138"/>
          <p14:tracePt t="210689" x="4224338" y="5297488"/>
          <p14:tracePt t="210696" x="4217988" y="5303838"/>
          <p14:tracePt t="210703" x="4217988" y="5310188"/>
          <p14:tracePt t="210711" x="4217988" y="5316538"/>
          <p14:tracePt t="210726" x="4217988" y="5322888"/>
          <p14:tracePt t="210734" x="4217988" y="5329238"/>
          <p14:tracePt t="210741" x="4217988" y="5334000"/>
          <p14:tracePt t="210748" x="4217988" y="5340350"/>
          <p14:tracePt t="210756" x="4217988" y="5346700"/>
          <p14:tracePt t="210771" x="4217988" y="5359400"/>
          <p14:tracePt t="210786" x="4217988" y="5365750"/>
          <p14:tracePt t="210793" x="4224338" y="5378450"/>
          <p14:tracePt t="210801" x="4229100" y="5389563"/>
          <p14:tracePt t="210808" x="4229100" y="5395913"/>
          <p14:tracePt t="210815" x="4229100" y="5402263"/>
          <p14:tracePt t="210822" x="4235450" y="5408613"/>
          <p14:tracePt t="210830" x="4241800" y="5414963"/>
          <p14:tracePt t="210837" x="4254500" y="5421313"/>
          <p14:tracePt t="210845" x="4260850" y="5427663"/>
          <p14:tracePt t="210853" x="4273550" y="5434013"/>
          <p14:tracePt t="210860" x="4284663" y="5445125"/>
          <p14:tracePt t="210867" x="4291013" y="5451475"/>
          <p14:tracePt t="210874" x="4303713" y="5457825"/>
          <p14:tracePt t="210882" x="4322763" y="5457825"/>
          <p14:tracePt t="210890" x="4340225" y="5470525"/>
          <p14:tracePt t="210897" x="4346575" y="5470525"/>
          <p14:tracePt t="210905" x="4365625" y="5470525"/>
          <p14:tracePt t="210913" x="4378325" y="5470525"/>
          <p14:tracePt t="210920" x="4384675" y="5470525"/>
          <p14:tracePt t="210928" x="4395788" y="5470525"/>
          <p14:tracePt t="210936" x="4408488" y="5470525"/>
          <p14:tracePt t="210943" x="4414838" y="5470525"/>
          <p14:tracePt t="210950" x="4438650" y="5470525"/>
          <p14:tracePt t="210958" x="4457700" y="5470525"/>
          <p14:tracePt t="210970" x="4464050" y="5470525"/>
          <p14:tracePt t="210973" x="4476750" y="5470525"/>
          <p14:tracePt t="210980" x="4494213" y="5470525"/>
          <p14:tracePt t="210988" x="4513263" y="5470525"/>
          <p14:tracePt t="210995" x="4519613" y="5470525"/>
          <p14:tracePt t="211003" x="4538663" y="5470525"/>
          <p14:tracePt t="211010" x="4556125" y="5470525"/>
          <p14:tracePt t="211019" x="4568825" y="5470525"/>
          <p14:tracePt t="211025" x="4587875" y="5470525"/>
          <p14:tracePt t="211033" x="4598988" y="5470525"/>
          <p14:tracePt t="211040" x="4611688" y="5470525"/>
          <p14:tracePt t="211048" x="4630738" y="5470525"/>
          <p14:tracePt t="211055" x="4649788" y="5470525"/>
          <p14:tracePt t="211063" x="4660900" y="5470525"/>
          <p14:tracePt t="211070" x="4679950" y="5470525"/>
          <p14:tracePt t="211078" x="4705350" y="5470525"/>
          <p14:tracePt t="211086" x="4710113" y="5470525"/>
          <p14:tracePt t="211093" x="4722813" y="5470525"/>
          <p14:tracePt t="211100" x="4748213" y="5470525"/>
          <p14:tracePt t="211108" x="4765675" y="5470525"/>
          <p14:tracePt t="211115" x="4778375" y="5470525"/>
          <p14:tracePt t="211123" x="4797425" y="5470525"/>
          <p14:tracePt t="211131" x="4814888" y="5470525"/>
          <p14:tracePt t="211138" x="4827588" y="5470525"/>
          <p14:tracePt t="211145" x="4846638" y="5470525"/>
          <p14:tracePt t="211153" x="4870450" y="5470525"/>
          <p14:tracePt t="211169" x="4889500" y="5464175"/>
          <p14:tracePt t="211175" x="4914900" y="5457825"/>
          <p14:tracePt t="211183" x="4932363" y="5445125"/>
          <p14:tracePt t="211190" x="4945063" y="5438775"/>
          <p14:tracePt t="211198" x="4951413" y="5427663"/>
          <p14:tracePt t="211205" x="4957763" y="5421313"/>
          <p14:tracePt t="211213" x="4957763" y="5408613"/>
          <p14:tracePt t="211221" x="4964113" y="5389563"/>
          <p14:tracePt t="211228" x="4964113" y="5378450"/>
          <p14:tracePt t="211236" x="4964113" y="5365750"/>
          <p14:tracePt t="211243" x="4964113" y="5346700"/>
          <p14:tracePt t="211251" x="4964113" y="5329238"/>
          <p14:tracePt t="211258" x="4964113" y="5322888"/>
          <p14:tracePt t="211266" x="4964113" y="5310188"/>
          <p14:tracePt t="211273" x="4964113" y="5297488"/>
          <p14:tracePt t="211281" x="4964113" y="5284788"/>
          <p14:tracePt t="211288" x="4964113" y="5267325"/>
          <p14:tracePt t="211295" x="4964113" y="5254625"/>
          <p14:tracePt t="211303" x="4957763" y="5248275"/>
          <p14:tracePt t="211310" x="4945063" y="5235575"/>
          <p14:tracePt t="211319" x="4932363" y="5224463"/>
          <p14:tracePt t="211325" x="4919663" y="5205413"/>
          <p14:tracePt t="211333" x="4908550" y="5199063"/>
          <p14:tracePt t="211340" x="4895850" y="5186363"/>
          <p14:tracePt t="211348" x="4870450" y="5168900"/>
          <p14:tracePt t="211355" x="4859338" y="5162550"/>
          <p14:tracePt t="211363" x="4840288" y="5149850"/>
          <p14:tracePt t="211371" x="4814888" y="5137150"/>
          <p14:tracePt t="211378" x="4803775" y="5130800"/>
          <p14:tracePt t="211386" x="4778375" y="5113338"/>
          <p14:tracePt t="211393" x="4754563" y="5113338"/>
          <p14:tracePt t="211401" x="4741863" y="5100638"/>
          <p14:tracePt t="211408" x="4722813" y="5100638"/>
          <p14:tracePt t="211415" x="4705350" y="5094288"/>
          <p14:tracePt t="211423" x="4692650" y="5087938"/>
          <p14:tracePt t="211431" x="4667250" y="5081588"/>
          <p14:tracePt t="211438" x="4649788" y="5075238"/>
          <p14:tracePt t="211445" x="4624388" y="5075238"/>
          <p14:tracePt t="211453" x="4611688" y="5068888"/>
          <p14:tracePt t="211460" x="4581525" y="5062538"/>
          <p14:tracePt t="211469" x="4545013" y="5062538"/>
          <p14:tracePt t="211475" x="4532313" y="5062538"/>
          <p14:tracePt t="211483" x="4494213" y="5062538"/>
          <p14:tracePt t="211490" x="4457700" y="5062538"/>
          <p14:tracePt t="211498" x="4445000" y="5062538"/>
          <p14:tracePt t="211505" x="4414838" y="5068888"/>
          <p14:tracePt t="211512" x="4395788" y="5068888"/>
          <p14:tracePt t="211520" x="4384675" y="5081588"/>
          <p14:tracePt t="211527" x="4365625" y="5081588"/>
          <p14:tracePt t="211535" x="4346575" y="5087938"/>
          <p14:tracePt t="211542" x="4333875" y="5094288"/>
          <p14:tracePt t="211550" x="4333875" y="5100638"/>
          <p14:tracePt t="211565" x="4329113" y="5100638"/>
          <p14:tracePt t="211565" x="4316413" y="5106988"/>
          <p14:tracePt t="211573" x="4310063" y="5106988"/>
          <p14:tracePt t="211580" x="4297363" y="5113338"/>
          <p14:tracePt t="211588" x="4284663" y="5118100"/>
          <p14:tracePt t="211595" x="4279900" y="5118100"/>
          <p14:tracePt t="211604" x="4267200" y="5124450"/>
          <p14:tracePt t="211610" x="4254500" y="5130800"/>
          <p14:tracePt t="211619" x="4248150" y="5130800"/>
          <p14:tracePt t="211625" x="4241800" y="5143500"/>
          <p14:tracePt t="211633" x="4229100" y="5149850"/>
          <p14:tracePt t="211640" x="4224338" y="5162550"/>
          <p14:tracePt t="211648" x="4217988" y="5173663"/>
          <p14:tracePt t="211655" x="4211638" y="5192713"/>
          <p14:tracePt t="211663" x="4198938" y="5218113"/>
          <p14:tracePt t="211672" x="4198938" y="5229225"/>
          <p14:tracePt t="211678" x="4192588" y="5254625"/>
          <p14:tracePt t="211686" x="4186238" y="5273675"/>
          <p14:tracePt t="211693" x="4186238" y="5284788"/>
          <p14:tracePt t="211701" x="4186238" y="5316538"/>
          <p14:tracePt t="211708" x="4186238" y="5334000"/>
          <p14:tracePt t="211715" x="4186238" y="5340350"/>
          <p14:tracePt t="211723" x="4186238" y="5359400"/>
          <p14:tracePt t="211731" x="4186238" y="5365750"/>
          <p14:tracePt t="211738" x="4186238" y="5378450"/>
          <p14:tracePt t="211745" x="4186238" y="5384800"/>
          <p14:tracePt t="211753" x="4186238" y="5389563"/>
          <p14:tracePt t="211760" x="4192588" y="5395913"/>
          <p14:tracePt t="211769" x="4198938" y="5395913"/>
          <p14:tracePt t="211775" x="4198938" y="5402263"/>
          <p14:tracePt t="211964" x="4205288" y="5402263"/>
          <p14:tracePt t="211972" x="4211638" y="5402263"/>
          <p14:tracePt t="211979" x="4211638" y="5395913"/>
          <p14:tracePt t="211988" x="4211638" y="5389563"/>
          <p14:tracePt t="211995" x="4217988" y="5389563"/>
          <p14:tracePt t="212001" x="4217988" y="5378450"/>
          <p14:tracePt t="212009" x="4224338" y="5353050"/>
          <p14:tracePt t="212016" x="4224338" y="5346700"/>
          <p14:tracePt t="212025" x="4224338" y="5316538"/>
          <p14:tracePt t="212031" x="4224338" y="5297488"/>
          <p14:tracePt t="212039" x="4224338" y="5284788"/>
          <p14:tracePt t="212046" x="4224338" y="5267325"/>
          <p14:tracePt t="212054" x="4224338" y="5235575"/>
          <p14:tracePt t="212061" x="4211638" y="5218113"/>
          <p14:tracePt t="212069" x="4211638" y="5211763"/>
          <p14:tracePt t="212076" x="4198938" y="5192713"/>
          <p14:tracePt t="212084" x="4179888" y="5180013"/>
          <p14:tracePt t="212092" x="4179888" y="5168900"/>
          <p14:tracePt t="212099" x="4179888" y="5162550"/>
          <p14:tracePt t="212106" x="4168775" y="5149850"/>
          <p14:tracePt t="212114" x="4162425" y="5149850"/>
          <p14:tracePt t="212121" x="4156075" y="5143500"/>
          <p14:tracePt t="212129" x="4149725" y="5130800"/>
          <p14:tracePt t="212136" x="4137025" y="5130800"/>
          <p14:tracePt t="212150" x="4130675" y="5130800"/>
          <p14:tracePt t="212158" x="4124325" y="5124450"/>
          <p14:tracePt t="212175" x="4119563" y="5124450"/>
          <p14:tracePt t="212195" x="4113213" y="5124450"/>
          <p14:tracePt t="212399" x="4106863" y="5118100"/>
          <p14:tracePt t="212407" x="4100513" y="5113338"/>
          <p14:tracePt t="212414" x="4094163" y="5113338"/>
          <p14:tracePt t="212421" x="4087813" y="5106988"/>
          <p14:tracePt t="212429" x="4087813" y="5100638"/>
          <p14:tracePt t="212435" x="4075113" y="5094288"/>
          <p14:tracePt t="212443" x="4064000" y="5081588"/>
          <p14:tracePt t="212451" x="4057650" y="5081588"/>
          <p14:tracePt t="212458" x="4044950" y="5075238"/>
          <p14:tracePt t="212465" x="4013200" y="5062538"/>
          <p14:tracePt t="212473" x="4002088" y="5057775"/>
          <p14:tracePt t="212480" x="3995738" y="5051425"/>
          <p14:tracePt t="212488" x="3983038" y="5051425"/>
          <p14:tracePt t="212495" x="3970338" y="5045075"/>
          <p14:tracePt t="212503" x="3963988" y="5045075"/>
          <p14:tracePt t="212510" x="3959225" y="5032375"/>
          <p14:tracePt t="212518" x="3946525" y="5032375"/>
          <p14:tracePt t="212526" x="3940175" y="5026025"/>
          <p14:tracePt t="212533" x="3927475" y="5026025"/>
          <p14:tracePt t="212541" x="3914775" y="5019675"/>
          <p14:tracePt t="212548" x="3908425" y="5019675"/>
          <p14:tracePt t="212556" x="3897313" y="5013325"/>
          <p14:tracePt t="212563" x="3878263" y="5013325"/>
          <p14:tracePt t="212571" x="3865563" y="5008563"/>
          <p14:tracePt t="212578" x="3859213" y="5002213"/>
          <p14:tracePt t="212585" x="3848100" y="5002213"/>
          <p14:tracePt t="212593" x="3835400" y="5002213"/>
          <p14:tracePt t="212600" x="3829050" y="5002213"/>
          <p14:tracePt t="212615" x="3810000" y="4995863"/>
          <p14:tracePt t="212623" x="3803650" y="4995863"/>
          <p14:tracePt t="212630" x="3792538" y="4995863"/>
          <p14:tracePt t="212639" x="3786188" y="4995863"/>
          <p14:tracePt t="212645" x="3773488" y="4995863"/>
          <p14:tracePt t="212653" x="3760788" y="4976813"/>
          <p14:tracePt t="212660" x="3748088" y="4976813"/>
          <p14:tracePt t="212668" x="3743325" y="4976813"/>
          <p14:tracePt t="212676" x="3717925" y="4976813"/>
          <p14:tracePt t="212683" x="3705225" y="4970463"/>
          <p14:tracePt t="212692" x="3698875" y="4970463"/>
          <p14:tracePt t="212698" x="3694113" y="4970463"/>
          <p14:tracePt t="212706" x="3675063" y="4970463"/>
          <p14:tracePt t="212713" x="3662363" y="4964113"/>
          <p14:tracePt t="212721" x="3656013" y="4964113"/>
          <p14:tracePt t="212728" x="3638550" y="4964113"/>
          <p14:tracePt t="212735" x="3625850" y="4964113"/>
          <p14:tracePt t="212743" x="3613150" y="4964113"/>
          <p14:tracePt t="212751" x="3606800" y="4964113"/>
          <p14:tracePt t="212758" x="3600450" y="4964113"/>
          <p14:tracePt t="212765" x="3587750" y="4964113"/>
          <p14:tracePt t="212773" x="3563938" y="4964113"/>
          <p14:tracePt t="212781" x="3544888" y="4957763"/>
          <p14:tracePt t="212789" x="3533775" y="4957763"/>
          <p14:tracePt t="212795" x="3521075" y="4957763"/>
          <p14:tracePt t="212803" x="3502025" y="4957763"/>
          <p14:tracePt t="212811" x="3482975" y="4957763"/>
          <p14:tracePt t="212818" x="3478213" y="4957763"/>
          <p14:tracePt t="212826" x="3465513" y="4957763"/>
          <p14:tracePt t="212833" x="3446463" y="4957763"/>
          <p14:tracePt t="212841" x="3440113" y="4957763"/>
          <p14:tracePt t="212848" x="3433763" y="4957763"/>
          <p14:tracePt t="212856" x="3429000" y="4957763"/>
          <p14:tracePt t="212871" x="3390900" y="4957763"/>
          <p14:tracePt t="212878" x="3373438" y="4957763"/>
          <p14:tracePt t="212885" x="3367088" y="4957763"/>
          <p14:tracePt t="212893" x="3354388" y="4957763"/>
          <p14:tracePt t="212901" x="3348038" y="4957763"/>
          <p14:tracePt t="212908" x="3335338" y="4957763"/>
          <p14:tracePt t="212915" x="3322638" y="4957763"/>
          <p14:tracePt t="212923" x="3317875" y="4957763"/>
          <p14:tracePt t="212931" x="3311525" y="4957763"/>
          <p14:tracePt t="212939" x="3305175" y="4957763"/>
          <p14:tracePt t="212945" x="3298825" y="4964113"/>
          <p14:tracePt t="212960" x="3292475" y="4970463"/>
          <p14:tracePt t="212979" x="3279775" y="4976813"/>
          <p14:tracePt t="212983" x="3273425" y="4983163"/>
          <p14:tracePt t="212991" x="3262313" y="4983163"/>
          <p14:tracePt t="212998" x="3249613" y="4989513"/>
          <p14:tracePt t="213006" x="3243263" y="4995863"/>
          <p14:tracePt t="213013" x="3236913" y="4995863"/>
          <p14:tracePt t="213021" x="3230563" y="4995863"/>
          <p14:tracePt t="213035" x="3224213" y="5002213"/>
          <p14:tracePt t="213043" x="3217863" y="5008563"/>
          <p14:tracePt t="213050" x="3213100" y="5008563"/>
          <p14:tracePt t="213058" x="3206750" y="5013325"/>
          <p14:tracePt t="213073" x="3206750" y="5019675"/>
          <p14:tracePt t="213081" x="3200400" y="5019675"/>
          <p14:tracePt t="213089" x="3194050" y="5026025"/>
          <p14:tracePt t="213095" x="3187700" y="5032375"/>
          <p14:tracePt t="213102" x="3181350" y="5045075"/>
          <p14:tracePt t="213110" x="3163888" y="5051425"/>
          <p14:tracePt t="213117" x="3151188" y="5062538"/>
          <p14:tracePt t="213125" x="3138488" y="5075238"/>
          <p14:tracePt t="213132" x="3132138" y="5081588"/>
          <p14:tracePt t="213140" x="3132138" y="5094288"/>
          <p14:tracePt t="213147" x="3119438" y="5106988"/>
          <p14:tracePt t="213155" x="3119438" y="5113338"/>
          <p14:tracePt t="213163" x="3113088" y="5113338"/>
          <p14:tracePt t="213171" x="3113088" y="5118100"/>
          <p14:tracePt t="213178" x="3113088" y="5124450"/>
          <p14:tracePt t="213186" x="3113088" y="5130800"/>
          <p14:tracePt t="213193" x="3113088" y="5143500"/>
          <p14:tracePt t="213201" x="3108325" y="5143500"/>
          <p14:tracePt t="213209" x="3108325" y="5149850"/>
          <p14:tracePt t="213216" x="3101975" y="5156200"/>
          <p14:tracePt t="213239" x="3095625" y="5156200"/>
          <p14:tracePt t="213253" x="3095625" y="5162550"/>
          <p14:tracePt t="213419" x="3089275" y="5162550"/>
          <p14:tracePt t="213426" x="3082925" y="5143500"/>
          <p14:tracePt t="213434" x="3076575" y="5143500"/>
          <p14:tracePt t="213442" x="3070225" y="5130800"/>
          <p14:tracePt t="213449" x="3063875" y="5113338"/>
          <p14:tracePt t="213464" x="3057525" y="5100638"/>
          <p14:tracePt t="213472" x="3052763" y="5087938"/>
          <p14:tracePt t="213479" x="3046413" y="5062538"/>
          <p14:tracePt t="213486" x="3040063" y="5051425"/>
          <p14:tracePt t="213494" x="3033713" y="5038725"/>
          <p14:tracePt t="213501" x="3033713" y="5019675"/>
          <p14:tracePt t="213510" x="3027363" y="5013325"/>
          <p14:tracePt t="213516" x="3027363" y="5008563"/>
          <p14:tracePt t="213531" x="3027363" y="5002213"/>
          <p14:tracePt t="213554" x="3027363" y="4995863"/>
          <p14:tracePt t="213719" x="3027363" y="5013325"/>
          <p14:tracePt t="213734" x="3027363" y="5032375"/>
          <p14:tracePt t="213741" x="3027363" y="5057775"/>
          <p14:tracePt t="213757" x="3027363" y="5075238"/>
          <p14:tracePt t="213764" x="3027363" y="5094288"/>
          <p14:tracePt t="213771" x="3027363" y="5118100"/>
          <p14:tracePt t="213778" x="3027363" y="5124450"/>
          <p14:tracePt t="213786" x="3027363" y="5137150"/>
          <p14:tracePt t="213794" x="3027363" y="5149850"/>
          <p14:tracePt t="213801" x="3027363" y="5156200"/>
          <p14:tracePt t="213809" x="3027363" y="5162550"/>
          <p14:tracePt t="213816" x="3027363" y="5168900"/>
          <p14:tracePt t="213839" x="3027363" y="5173663"/>
          <p14:tracePt t="213861" x="3046413" y="5173663"/>
          <p14:tracePt t="213869" x="3063875" y="5162550"/>
          <p14:tracePt t="213876" x="3076575" y="5162550"/>
          <p14:tracePt t="213884" x="3108325" y="5137150"/>
          <p14:tracePt t="213893" x="3138488" y="5118100"/>
          <p14:tracePt t="213899" x="3144838" y="5113338"/>
          <p14:tracePt t="213907" x="3157538" y="5106988"/>
          <p14:tracePt t="213914" x="3163888" y="5100638"/>
          <p14:tracePt t="213922" x="3168650" y="5100638"/>
          <p14:tracePt t="214011" x="3144838" y="5100638"/>
          <p14:tracePt t="214020" x="3125788" y="5113338"/>
          <p14:tracePt t="214027" x="3113088" y="5113338"/>
          <p14:tracePt t="214034" x="3089275" y="5118100"/>
          <p14:tracePt t="214042" x="3063875" y="5130800"/>
          <p14:tracePt t="214049" x="3046413" y="5137150"/>
          <p14:tracePt t="214057" x="3008313" y="5156200"/>
          <p14:tracePt t="214064" x="2952750" y="5180013"/>
          <p14:tracePt t="214073" x="2928938" y="5192713"/>
          <p14:tracePt t="214078" x="2860675" y="5229225"/>
          <p14:tracePt t="214086" x="2805113" y="5267325"/>
          <p14:tracePt t="214094" x="2713038" y="5303838"/>
          <p14:tracePt t="214100" x="2693988" y="5322888"/>
          <p14:tracePt t="214108" x="2578100" y="5365750"/>
          <p14:tracePt t="214115" x="2441575" y="5427663"/>
          <p14:tracePt t="214123" x="2386013" y="5438775"/>
          <p14:tracePt t="214130" x="2274888" y="5483225"/>
          <p14:tracePt t="214138" x="2176463" y="5513388"/>
          <p14:tracePt t="214145" x="2120900" y="5532438"/>
          <p14:tracePt t="214152" x="1992313" y="5575300"/>
          <p14:tracePt t="214160" x="1917700" y="5605463"/>
          <p14:tracePt t="214168" x="1887538" y="5611813"/>
          <p14:tracePt t="214175" x="1836738" y="5618163"/>
          <p14:tracePt t="214182" x="1793875" y="5624513"/>
          <p14:tracePt t="214190" x="1781175" y="5624513"/>
          <p14:tracePt t="214197" x="1770063" y="5624513"/>
          <p14:tracePt t="214205" x="1757363" y="5630863"/>
          <p14:tracePt t="214212" x="1738313" y="5630863"/>
          <p14:tracePt t="214220" x="1727200" y="5630863"/>
          <p14:tracePt t="214227" x="1720850" y="5630863"/>
          <p14:tracePt t="214235" x="1708150" y="5630863"/>
          <p14:tracePt t="214243" x="1701800" y="5630863"/>
          <p14:tracePt t="214251" x="1695450" y="5630863"/>
          <p14:tracePt t="214258" x="1682750" y="5630863"/>
          <p14:tracePt t="214266" x="1676400" y="5630863"/>
          <p14:tracePt t="214273" x="1665288" y="5630863"/>
          <p14:tracePt t="214281" x="1652588" y="5630863"/>
          <p14:tracePt t="214290" x="1646238" y="5630863"/>
          <p14:tracePt t="214296" x="1639888" y="5630863"/>
          <p14:tracePt t="214311" x="1633538" y="5624513"/>
          <p14:tracePt t="214318" x="1633538" y="5618163"/>
          <p14:tracePt t="214326" x="1609725" y="5611813"/>
          <p14:tracePt t="214334" x="1584325" y="5599113"/>
          <p14:tracePt t="214342" x="1571625" y="5599113"/>
          <p14:tracePt t="214348" x="1554163" y="5594350"/>
          <p14:tracePt t="214356" x="1541463" y="5594350"/>
          <p14:tracePt t="214363" x="1535113" y="5588000"/>
          <p14:tracePt t="214371" x="1528763" y="5581650"/>
          <p14:tracePt t="214378" x="1522413" y="5581650"/>
          <p14:tracePt t="214386" x="1516063" y="5575300"/>
          <p14:tracePt t="214401" x="1516063" y="5568950"/>
          <p14:tracePt t="214408" x="1511300" y="5568950"/>
          <p14:tracePt t="214416" x="1511300" y="5562600"/>
          <p14:tracePt t="214425" x="1504950" y="5556250"/>
          <p14:tracePt t="214431" x="1498600" y="5556250"/>
          <p14:tracePt t="214440" x="1492250" y="5549900"/>
          <p14:tracePt t="214446" x="1492250" y="5545138"/>
          <p14:tracePt t="214453" x="1485900" y="5545138"/>
          <p14:tracePt t="214461" x="1485900" y="5538788"/>
          <p14:tracePt t="214468" x="1479550" y="5538788"/>
          <p14:tracePt t="214476" x="1473200" y="5532438"/>
          <p14:tracePt t="214513" x="1473200" y="5526088"/>
          <p14:tracePt t="214544" x="1473200" y="5519738"/>
          <p14:tracePt t="214551" x="1466850" y="5519738"/>
          <p14:tracePt t="214559" x="1466850" y="5513388"/>
          <p14:tracePt t="214566" x="1462088" y="5513388"/>
          <p14:tracePt t="214574" x="1462088" y="5507038"/>
          <p14:tracePt t="214581" x="1455738" y="5507038"/>
          <p14:tracePt t="214701" x="1462088" y="5513388"/>
          <p14:tracePt t="214708" x="1479550" y="5513388"/>
          <p14:tracePt t="214716" x="1485900" y="5519738"/>
          <p14:tracePt t="214724" x="1504950" y="5526088"/>
          <p14:tracePt t="214731" x="1516063" y="5526088"/>
          <p14:tracePt t="214740" x="1528763" y="5526088"/>
          <p14:tracePt t="214746" x="1547813" y="5532438"/>
          <p14:tracePt t="214754" x="1577975" y="5532438"/>
          <p14:tracePt t="214761" x="1584325" y="5532438"/>
          <p14:tracePt t="214770" x="1609725" y="5538788"/>
          <p14:tracePt t="214776" x="1658938" y="5545138"/>
          <p14:tracePt t="214784" x="1676400" y="5545138"/>
          <p14:tracePt t="214792" x="1714500" y="5545138"/>
          <p14:tracePt t="214799" x="1744663" y="5545138"/>
          <p14:tracePt t="214806" x="1770063" y="5545138"/>
          <p14:tracePt t="214813" x="1806575" y="5545138"/>
          <p14:tracePt t="214821" x="1881188" y="5545138"/>
          <p14:tracePt t="214828" x="1941513" y="5545138"/>
          <p14:tracePt t="214835" x="1966913" y="5545138"/>
          <p14:tracePt t="214843" x="2022475" y="5545138"/>
          <p14:tracePt t="214851" x="2041525" y="5545138"/>
          <p14:tracePt t="214858" x="2078038" y="5545138"/>
          <p14:tracePt t="214865" x="2127250" y="5545138"/>
          <p14:tracePt t="214873" x="2176463" y="5545138"/>
          <p14:tracePt t="214881" x="2206625" y="5545138"/>
          <p14:tracePt t="214889" x="2262188" y="5545138"/>
          <p14:tracePt t="214895" x="2324100" y="5545138"/>
          <p14:tracePt t="214903" x="2343150" y="5545138"/>
          <p14:tracePt t="214911" x="2405063" y="5545138"/>
          <p14:tracePt t="214918" x="2466975" y="5545138"/>
          <p14:tracePt t="214925" x="2484438" y="5545138"/>
          <p14:tracePt t="214933" x="2552700" y="5545138"/>
          <p14:tracePt t="214941" x="2627313" y="5545138"/>
          <p14:tracePt t="214948" x="2713038" y="5545138"/>
          <p14:tracePt t="214956" x="2738438" y="5545138"/>
          <p14:tracePt t="214963" x="2792413" y="5545138"/>
          <p14:tracePt t="214974" x="2843213" y="5545138"/>
          <p14:tracePt t="214978" x="2873375" y="5545138"/>
          <p14:tracePt t="214985" x="2909888" y="5545138"/>
          <p14:tracePt t="214993" x="2959100" y="5545138"/>
          <p14:tracePt t="215001" x="2971800" y="5545138"/>
          <p14:tracePt t="215008" x="3008313" y="5545138"/>
          <p14:tracePt t="215015" x="3033713" y="5545138"/>
          <p14:tracePt t="215023" x="3057525" y="5549900"/>
          <p14:tracePt t="215031" x="3095625" y="5549900"/>
          <p14:tracePt t="215038" x="3132138" y="5549900"/>
          <p14:tracePt t="215045" x="3151188" y="5549900"/>
          <p14:tracePt t="215053" x="3187700" y="5549900"/>
          <p14:tracePt t="215060" x="3236913" y="5549900"/>
          <p14:tracePt t="215068" x="3268663" y="5549900"/>
          <p14:tracePt t="215076" x="3286125" y="5549900"/>
          <p14:tracePt t="215083" x="3322638" y="5549900"/>
          <p14:tracePt t="215091" x="3348038" y="5549900"/>
          <p14:tracePt t="215098" x="3360738" y="5549900"/>
          <p14:tracePt t="215106" x="3384550" y="5549900"/>
          <p14:tracePt t="215113" x="3409950" y="5549900"/>
          <p14:tracePt t="215122" x="3429000" y="5549900"/>
          <p14:tracePt t="215128" x="3459163" y="5549900"/>
          <p14:tracePt t="215135" x="3495675" y="5549900"/>
          <p14:tracePt t="215143" x="3514725" y="5549900"/>
          <p14:tracePt t="215151" x="3538538" y="5549900"/>
          <p14:tracePt t="215158" x="3582988" y="5549900"/>
          <p14:tracePt t="215165" x="3606800" y="5549900"/>
          <p14:tracePt t="215174" x="3613150" y="5549900"/>
          <p14:tracePt t="215180" x="3625850" y="5549900"/>
          <p14:tracePt t="215189" x="3625850" y="5545138"/>
          <p14:tracePt t="215195" x="3632200" y="5538788"/>
          <p14:tracePt t="215203" x="3632200" y="5532438"/>
          <p14:tracePt t="215218" x="3638550" y="5526088"/>
          <p14:tracePt t="215225" x="3643313" y="5526088"/>
          <p14:tracePt t="215233" x="3656013" y="5513388"/>
          <p14:tracePt t="215241" x="3662363" y="5507038"/>
          <p14:tracePt t="215248" x="3681413" y="5500688"/>
          <p14:tracePt t="215256" x="3694113" y="5489575"/>
          <p14:tracePt t="215263" x="3698875" y="5483225"/>
          <p14:tracePt t="215271" x="3705225" y="5470525"/>
          <p14:tracePt t="215278" x="3705225" y="5464175"/>
          <p14:tracePt t="215285" x="3705225" y="5451475"/>
          <p14:tracePt t="215293" x="3711575" y="5451475"/>
          <p14:tracePt t="215301" x="3711575" y="5434013"/>
          <p14:tracePt t="215315" x="3711575" y="5427663"/>
          <p14:tracePt t="215324" x="3711575" y="5421313"/>
          <p14:tracePt t="215331" x="3711575" y="5414963"/>
          <p14:tracePt t="215339" x="3711575" y="5402263"/>
          <p14:tracePt t="215345" x="3705225" y="5389563"/>
          <p14:tracePt t="215353" x="3698875" y="5384800"/>
          <p14:tracePt t="215368" x="3687763" y="5372100"/>
          <p14:tracePt t="215375" x="3675063" y="5353050"/>
          <p14:tracePt t="215383" x="3662363" y="5340350"/>
          <p14:tracePt t="215391" x="3656013" y="5334000"/>
          <p14:tracePt t="215398" x="3638550" y="5329238"/>
          <p14:tracePt t="215405" x="3625850" y="5316538"/>
          <p14:tracePt t="215413" x="3619500" y="5316538"/>
          <p14:tracePt t="215422" x="3606800" y="5303838"/>
          <p14:tracePt t="215428" x="3587750" y="5297488"/>
          <p14:tracePt t="215435" x="3582988" y="5291138"/>
          <p14:tracePt t="215443" x="3563938" y="5291138"/>
          <p14:tracePt t="215450" x="3544888" y="5278438"/>
          <p14:tracePt t="215458" x="3533775" y="5273675"/>
          <p14:tracePt t="215465" x="3502025" y="5273675"/>
          <p14:tracePt t="215473" x="3482975" y="5273675"/>
          <p14:tracePt t="215480" x="3446463" y="5267325"/>
          <p14:tracePt t="215489" x="3429000" y="5267325"/>
          <p14:tracePt t="215495" x="3390900" y="5267325"/>
          <p14:tracePt t="215503" x="3348038" y="5267325"/>
          <p14:tracePt t="215510" x="3328988" y="5267325"/>
          <p14:tracePt t="215518" x="3273425" y="5267325"/>
          <p14:tracePt t="215525" x="3236913" y="5267325"/>
          <p14:tracePt t="215533" x="3217863" y="5267325"/>
          <p14:tracePt t="215541" x="3157538" y="5267325"/>
          <p14:tracePt t="215548" x="3108325" y="5267325"/>
          <p14:tracePt t="215556" x="3089275" y="5267325"/>
          <p14:tracePt t="215563" x="3052763" y="5267325"/>
          <p14:tracePt t="215571" x="3027363" y="5267325"/>
          <p14:tracePt t="215578" x="2984500" y="5260975"/>
          <p14:tracePt t="215585" x="2965450" y="5254625"/>
          <p14:tracePt t="215593" x="2916238" y="5248275"/>
          <p14:tracePt t="215600" x="2867025" y="5248275"/>
          <p14:tracePt t="215608" x="2847975" y="5248275"/>
          <p14:tracePt t="215615" x="2792413" y="5235575"/>
          <p14:tracePt t="215623" x="2749550" y="5235575"/>
          <p14:tracePt t="215631" x="2732088" y="5235575"/>
          <p14:tracePt t="215638" x="2693988" y="5235575"/>
          <p14:tracePt t="215645" x="2657475" y="5235575"/>
          <p14:tracePt t="215653" x="2620963" y="5235575"/>
          <p14:tracePt t="215660" x="2589213" y="5229225"/>
          <p14:tracePt t="215668" x="2565400" y="5229225"/>
          <p14:tracePt t="215676" x="2552700" y="5224463"/>
          <p14:tracePt t="215683" x="2522538" y="5224463"/>
          <p14:tracePt t="215691" x="2497138" y="5224463"/>
          <p14:tracePt t="215698" x="2460625" y="5218113"/>
          <p14:tracePt t="215705" x="2447925" y="5218113"/>
          <p14:tracePt t="215713" x="2398713" y="5218113"/>
          <p14:tracePt t="215722" x="2349500" y="5205413"/>
          <p14:tracePt t="215728" x="2336800" y="5205413"/>
          <p14:tracePt t="215735" x="2300288" y="5205413"/>
          <p14:tracePt t="215743" x="2268538" y="5199063"/>
          <p14:tracePt t="215751" x="2262188" y="5199063"/>
          <p14:tracePt t="215758" x="2238375" y="5199063"/>
          <p14:tracePt t="215765" x="2212975" y="5199063"/>
          <p14:tracePt t="215774" x="2201863" y="5199063"/>
          <p14:tracePt t="215781" x="2170113" y="5199063"/>
          <p14:tracePt t="215789" x="2152650" y="5199063"/>
          <p14:tracePt t="215795" x="2139950" y="5199063"/>
          <p14:tracePt t="215803" x="2114550" y="5199063"/>
          <p14:tracePt t="215811" x="2078038" y="5199063"/>
          <p14:tracePt t="215818" x="2035175" y="5205413"/>
          <p14:tracePt t="215825" x="2022475" y="5205413"/>
          <p14:tracePt t="215833" x="1985963" y="5211763"/>
          <p14:tracePt t="215841" x="1960563" y="5211763"/>
          <p14:tracePt t="215848" x="1947863" y="5218113"/>
          <p14:tracePt t="215856" x="1924050" y="5218113"/>
          <p14:tracePt t="215863" x="1898650" y="5224463"/>
          <p14:tracePt t="215872" x="1887538" y="5224463"/>
          <p14:tracePt t="215878" x="1868488" y="5229225"/>
          <p14:tracePt t="215885" x="1836738" y="5235575"/>
          <p14:tracePt t="215893" x="1825625" y="5235575"/>
          <p14:tracePt t="215901" x="1819275" y="5235575"/>
          <p14:tracePt t="215908" x="1800225" y="5241925"/>
          <p14:tracePt t="215915" x="1787525" y="5241925"/>
          <p14:tracePt t="215930" x="1776413" y="5248275"/>
          <p14:tracePt t="215938" x="1763713" y="5254625"/>
          <p14:tracePt t="215945" x="1757363" y="5260975"/>
          <p14:tracePt t="215953" x="1751013" y="5260975"/>
          <p14:tracePt t="215973" x="1744663" y="5267325"/>
          <p14:tracePt t="215975" x="1738313" y="5273675"/>
          <p14:tracePt t="215991" x="1731963" y="5278438"/>
          <p14:tracePt t="215998" x="1727200" y="5284788"/>
          <p14:tracePt t="216013" x="1727200" y="5291138"/>
          <p14:tracePt t="216022" x="1720850" y="5297488"/>
          <p14:tracePt t="216028" x="1720850" y="5303838"/>
          <p14:tracePt t="216035" x="1720850" y="5310188"/>
          <p14:tracePt t="216043" x="1720850" y="5316538"/>
          <p14:tracePt t="216051" x="1720850" y="5322888"/>
          <p14:tracePt t="216082" x="1720850" y="5329238"/>
          <p14:tracePt t="216095" x="1720850" y="5334000"/>
          <p14:tracePt t="216127" x="1720850" y="5340350"/>
          <p14:tracePt t="216142" x="1720850" y="5346700"/>
          <p14:tracePt t="216156" x="1720850" y="5353050"/>
          <p14:tracePt t="216179" x="1720850" y="5359400"/>
          <p14:tracePt t="216186" x="1720850" y="5365750"/>
          <p14:tracePt t="216201" x="1720850" y="5372100"/>
          <p14:tracePt t="216216" x="1720850" y="5378450"/>
          <p14:tracePt t="216224" x="1720850" y="5384800"/>
          <p14:tracePt t="216239" x="1720850" y="5389563"/>
          <p14:tracePt t="219460" x="1695450" y="5395913"/>
          <p14:tracePt t="219914" x="1701800" y="5395913"/>
          <p14:tracePt t="219936" x="1701800" y="5402263"/>
          <p14:tracePt t="219951" x="1708150" y="5408613"/>
          <p14:tracePt t="219966" x="1708150" y="5414963"/>
          <p14:tracePt t="219975" x="1714500" y="5421313"/>
          <p14:tracePt t="219981" x="1714500" y="5427663"/>
          <p14:tracePt t="219989" x="1714500" y="5434013"/>
          <p14:tracePt t="220019" x="1714500" y="5384800"/>
          <p14:tracePt t="220026" x="1714500" y="5372100"/>
          <p14:tracePt t="220296" x="1727200" y="5365750"/>
          <p14:tracePt t="220326" x="1727200" y="5372100"/>
          <p14:tracePt t="220334" x="1727200" y="5378450"/>
          <p14:tracePt t="220341" x="1727200" y="5389563"/>
          <p14:tracePt t="220349" x="1738313" y="5402263"/>
          <p14:tracePt t="220364" x="1751013" y="5414963"/>
          <p14:tracePt t="220371" x="1751013" y="5421313"/>
          <p14:tracePt t="220379" x="1751013" y="5438775"/>
          <p14:tracePt t="220388" x="1763713" y="5464175"/>
          <p14:tracePt t="220394" x="1763713" y="5494338"/>
          <p14:tracePt t="220401" x="1770063" y="5519738"/>
          <p14:tracePt t="220409" x="1781175" y="5556250"/>
          <p14:tracePt t="220416" x="1781175" y="5605463"/>
          <p14:tracePt t="220424" x="1781175" y="5624513"/>
          <p14:tracePt t="220431" x="1776413" y="5673725"/>
          <p14:tracePt t="220439" x="1763713" y="5705475"/>
          <p14:tracePt t="220446" x="1757363" y="5722938"/>
          <p14:tracePt t="220455" x="1751013" y="5754688"/>
          <p14:tracePt t="220461" x="1738313" y="5784850"/>
          <p14:tracePt t="220471" x="1738313" y="5791200"/>
          <p14:tracePt t="220476" x="1731963" y="5815013"/>
          <p14:tracePt t="220484" x="1731963" y="5840413"/>
          <p14:tracePt t="220491" x="1727200" y="5846763"/>
          <p14:tracePt t="220499" x="1727200" y="5865813"/>
          <p14:tracePt t="220507" x="1727200" y="5876925"/>
          <p14:tracePt t="220514" x="1727200" y="5902325"/>
          <p14:tracePt t="220521" x="1727200" y="5908675"/>
          <p14:tracePt t="220528" x="1727200" y="5926138"/>
          <p14:tracePt t="220537" x="1727200" y="5945188"/>
          <p14:tracePt t="220543" x="1727200" y="5951538"/>
          <p14:tracePt t="220551" x="1727200" y="5970588"/>
          <p14:tracePt t="220559" x="1731963" y="6000750"/>
          <p14:tracePt t="220567" x="1731963" y="6013450"/>
          <p14:tracePt t="220574" x="1744663" y="6026150"/>
          <p14:tracePt t="220581" x="1751013" y="6043613"/>
          <p14:tracePt t="220590" x="1757363" y="6049963"/>
          <p14:tracePt t="220596" x="1770063" y="6062663"/>
          <p14:tracePt t="220604" x="1781175" y="6075363"/>
          <p14:tracePt t="220611" x="1781175" y="6081713"/>
          <p14:tracePt t="220619" x="1793875" y="6092825"/>
          <p14:tracePt t="220626" x="1800225" y="6105525"/>
          <p14:tracePt t="220634" x="1806575" y="6118225"/>
          <p14:tracePt t="220641" x="1812925" y="6130925"/>
          <p14:tracePt t="220649" x="1812925" y="6135688"/>
          <p14:tracePt t="220658" x="1819275" y="6154738"/>
          <p14:tracePt t="220664" x="1819275" y="6167438"/>
          <p14:tracePt t="220671" x="1825625" y="6167438"/>
          <p14:tracePt t="220679" x="1825625" y="6173788"/>
          <p14:tracePt t="220693" x="1825625" y="6180138"/>
          <p14:tracePt t="220701" x="1825625" y="6186488"/>
          <p14:tracePt t="220708" x="1825625" y="6191250"/>
          <p14:tracePt t="220716" x="1825625" y="6197600"/>
          <p14:tracePt t="220724" x="1831975" y="6203950"/>
          <p14:tracePt t="220740" x="1836738" y="6203950"/>
          <p14:tracePt t="220746" x="1849438" y="6203950"/>
          <p14:tracePt t="220754" x="1855788" y="6210300"/>
          <p14:tracePt t="220761" x="1868488" y="6210300"/>
          <p14:tracePt t="220776" x="1881188" y="6216650"/>
          <p14:tracePt t="220784" x="1887538" y="6216650"/>
          <p14:tracePt t="220791" x="1892300" y="6216650"/>
          <p14:tracePt t="220806" x="1898650" y="6216650"/>
          <p14:tracePt t="220814" x="1905000" y="6216650"/>
          <p14:tracePt t="220821" x="1911350" y="6216650"/>
          <p14:tracePt t="220837" x="1917700" y="6216650"/>
          <p14:tracePt t="220843" x="1924050" y="6216650"/>
          <p14:tracePt t="220851" x="1930400" y="6216650"/>
          <p14:tracePt t="220858" x="1936750" y="6216650"/>
          <p14:tracePt t="220866" x="1941513" y="6216650"/>
          <p14:tracePt t="220874" x="1947863" y="6216650"/>
          <p14:tracePt t="220890" x="1966913" y="6216650"/>
          <p14:tracePt t="220896" x="1973263" y="6210300"/>
          <p14:tracePt t="220904" x="1985963" y="6203950"/>
          <p14:tracePt t="220911" x="1997075" y="6197600"/>
          <p14:tracePt t="220919" x="2009775" y="6191250"/>
          <p14:tracePt t="220926" x="2016125" y="6191250"/>
          <p14:tracePt t="220934" x="2041525" y="6180138"/>
          <p14:tracePt t="220941" x="2046288" y="6180138"/>
          <p14:tracePt t="220949" x="2052638" y="6180138"/>
          <p14:tracePt t="221002" x="2058988" y="6173788"/>
          <p14:tracePt t="221008" x="2065338" y="6173788"/>
          <p14:tracePt t="221024" x="2071688" y="6173788"/>
          <p14:tracePt t="221031" x="2078038" y="6167438"/>
          <p14:tracePt t="221054" x="2078038" y="6161088"/>
          <p14:tracePt t="221069" x="2078038" y="6154738"/>
          <p14:tracePt t="221565" x="2084388" y="6154738"/>
          <p14:tracePt t="221572" x="2101850" y="6154738"/>
          <p14:tracePt t="221579" x="2114550" y="6154738"/>
          <p14:tracePt t="221586" x="2133600" y="6154738"/>
          <p14:tracePt t="221594" x="2163763" y="6154738"/>
          <p14:tracePt t="221602" x="2170113" y="6154738"/>
          <p14:tracePt t="221610" x="2206625" y="6154738"/>
          <p14:tracePt t="221616" x="2238375" y="6154738"/>
          <p14:tracePt t="221624" x="2257425" y="6154738"/>
          <p14:tracePt t="221632" x="2293938" y="6154738"/>
          <p14:tracePt t="221640" x="2343150" y="6154738"/>
          <p14:tracePt t="221646" x="2417763" y="6154738"/>
          <p14:tracePt t="221656" x="2428875" y="6154738"/>
          <p14:tracePt t="221661" x="2497138" y="6154738"/>
          <p14:tracePt t="221669" x="2552700" y="6167438"/>
          <p14:tracePt t="221676" x="2589213" y="6167438"/>
          <p14:tracePt t="221684" x="2614613" y="6167438"/>
          <p14:tracePt t="221692" x="2663825" y="6173788"/>
          <p14:tracePt t="221698" x="2676525" y="6173788"/>
          <p14:tracePt t="221707" x="2725738" y="6173788"/>
          <p14:tracePt t="221713" x="2749550" y="6180138"/>
          <p14:tracePt t="221722" x="2762250" y="6180138"/>
          <p14:tracePt t="221728" x="2792413" y="6180138"/>
          <p14:tracePt t="221736" x="2830513" y="6180138"/>
          <p14:tracePt t="221743" x="2867025" y="6180138"/>
          <p14:tracePt t="221751" x="2879725" y="6180138"/>
          <p14:tracePt t="221758" x="2922588" y="6180138"/>
          <p14:tracePt t="221766" x="2959100" y="6180138"/>
          <p14:tracePt t="221773" x="2990850" y="6180138"/>
          <p14:tracePt t="221781" x="3027363" y="6180138"/>
          <p14:tracePt t="221789" x="3063875" y="6180138"/>
          <p14:tracePt t="221795" x="3076575" y="6180138"/>
          <p14:tracePt t="221803" x="3095625" y="6180138"/>
          <p14:tracePt t="221811" x="3125788" y="6180138"/>
          <p14:tracePt t="221818" x="3132138" y="6180138"/>
          <p14:tracePt t="221826" x="3144838" y="6180138"/>
          <p14:tracePt t="221833" x="3175000" y="6186488"/>
          <p14:tracePt t="221841" x="3194050" y="6186488"/>
          <p14:tracePt t="221848" x="3206750" y="6186488"/>
          <p14:tracePt t="221856" x="3236913" y="6186488"/>
          <p14:tracePt t="221863" x="3262313" y="6191250"/>
          <p14:tracePt t="221872" x="3279775" y="6191250"/>
          <p14:tracePt t="221878" x="3311525" y="6191250"/>
          <p14:tracePt t="221886" x="3335338" y="6191250"/>
          <p14:tracePt t="221893" x="3360738" y="6191250"/>
          <p14:tracePt t="221900" x="3384550" y="6191250"/>
          <p14:tracePt t="221908" x="3416300" y="6191250"/>
          <p14:tracePt t="221916" x="3429000" y="6191250"/>
          <p14:tracePt t="221923" x="3446463" y="6191250"/>
          <p14:tracePt t="221931" x="3459163" y="6191250"/>
          <p14:tracePt t="221938" x="3471863" y="6191250"/>
          <p14:tracePt t="221945" x="3478213" y="6191250"/>
          <p14:tracePt t="221953" x="3514725" y="6191250"/>
          <p14:tracePt t="221961" x="3544888" y="6191250"/>
          <p14:tracePt t="221974" x="3557588" y="6191250"/>
          <p14:tracePt t="221976" x="3582988" y="6197600"/>
          <p14:tracePt t="221983" x="3625850" y="6197600"/>
          <p14:tracePt t="221991" x="3638550" y="6197600"/>
          <p14:tracePt t="221998" x="3675063" y="6197600"/>
          <p14:tracePt t="222006" x="3698875" y="6197600"/>
          <p14:tracePt t="222013" x="3705225" y="6197600"/>
          <p14:tracePt t="222022" x="3724275" y="6197600"/>
          <p14:tracePt t="222028" x="3736975" y="6197600"/>
          <p14:tracePt t="222036" x="3748088" y="6197600"/>
          <p14:tracePt t="222051" x="3767138" y="6197600"/>
          <p14:tracePt t="222058" x="3792538" y="6197600"/>
          <p14:tracePt t="222073" x="3810000" y="6197600"/>
          <p14:tracePt t="222081" x="3829050" y="6197600"/>
          <p14:tracePt t="222088" x="3841750" y="6197600"/>
          <p14:tracePt t="222096" x="3871913" y="6197600"/>
          <p14:tracePt t="222103" x="3897313" y="6197600"/>
          <p14:tracePt t="222111" x="3903663" y="6197600"/>
          <p14:tracePt t="222118" x="3914775" y="6191250"/>
          <p14:tracePt t="222126" x="3921125" y="6191250"/>
          <p14:tracePt t="222133" x="3940175" y="6186488"/>
          <p14:tracePt t="222141" x="3946525" y="6180138"/>
          <p14:tracePt t="222148" x="3952875" y="6180138"/>
          <p14:tracePt t="222156" x="3959225" y="6180138"/>
          <p14:tracePt t="222163" x="3959225" y="6173788"/>
          <p14:tracePt t="222171" x="3963988" y="6173788"/>
          <p14:tracePt t="222178" x="3970338" y="6167438"/>
          <p14:tracePt t="222185" x="3983038" y="6167438"/>
          <p14:tracePt t="222193" x="3995738" y="6161088"/>
          <p14:tracePt t="222201" x="4002088" y="6154738"/>
          <p14:tracePt t="222208" x="4008438" y="6154738"/>
          <p14:tracePt t="222216" x="4013200" y="6148388"/>
          <p14:tracePt t="222225" x="4013200" y="6135688"/>
          <p14:tracePt t="222231" x="4013200" y="6130925"/>
          <p14:tracePt t="222246" x="4013200" y="6118225"/>
          <p14:tracePt t="222253" x="4013200" y="6099175"/>
          <p14:tracePt t="222261" x="4013200" y="6092825"/>
          <p14:tracePt t="222268" x="4008438" y="6081713"/>
          <p14:tracePt t="222276" x="4002088" y="6069013"/>
          <p14:tracePt t="222283" x="4002088" y="6062663"/>
          <p14:tracePt t="222291" x="3995738" y="6049963"/>
          <p14:tracePt t="222298" x="3983038" y="6030913"/>
          <p14:tracePt t="222305" x="3976688" y="6026150"/>
          <p14:tracePt t="222313" x="3963988" y="6007100"/>
          <p14:tracePt t="222322" x="3952875" y="5994400"/>
          <p14:tracePt t="222328" x="3946525" y="5981700"/>
          <p14:tracePt t="222336" x="3927475" y="5964238"/>
          <p14:tracePt t="222343" x="3914775" y="5951538"/>
          <p14:tracePt t="222351" x="3903663" y="5945188"/>
          <p14:tracePt t="222358" x="3897313" y="5938838"/>
          <p14:tracePt t="222365" x="3878263" y="5926138"/>
          <p14:tracePt t="222375" x="3865563" y="5926138"/>
          <p14:tracePt t="222381" x="3854450" y="5919788"/>
          <p14:tracePt t="222389" x="3835400" y="5908675"/>
          <p14:tracePt t="222396" x="3810000" y="5902325"/>
          <p14:tracePt t="222403" x="3798888" y="5895975"/>
          <p14:tracePt t="222411" x="3779838" y="5889625"/>
          <p14:tracePt t="222418" x="3743325" y="5870575"/>
          <p14:tracePt t="222426" x="3736975" y="5870575"/>
          <p14:tracePt t="222433" x="3711575" y="5859463"/>
          <p14:tracePt t="222441" x="3681413" y="5853113"/>
          <p14:tracePt t="222448" x="3638550" y="5846763"/>
          <p14:tracePt t="222456" x="3625850" y="5840413"/>
          <p14:tracePt t="222463" x="3600450" y="5834063"/>
          <p14:tracePt t="222471" x="3570288" y="5834063"/>
          <p14:tracePt t="222478" x="3551238" y="5827713"/>
          <p14:tracePt t="222486" x="3533775" y="5815013"/>
          <p14:tracePt t="222493" x="3502025" y="5815013"/>
          <p14:tracePt t="222501" x="3482975" y="5815013"/>
          <p14:tracePt t="222508" x="3446463" y="5810250"/>
          <p14:tracePt t="222516" x="3409950" y="5810250"/>
          <p14:tracePt t="222523" x="3397250" y="5810250"/>
          <p14:tracePt t="222531" x="3367088" y="5810250"/>
          <p14:tracePt t="222539" x="3328988" y="5810250"/>
          <p14:tracePt t="222545" x="3292475" y="5810250"/>
          <p14:tracePt t="222553" x="3279775" y="5810250"/>
          <p14:tracePt t="222561" x="3255963" y="5810250"/>
          <p14:tracePt t="222568" x="3230563" y="5810250"/>
          <p14:tracePt t="222576" x="3213100" y="5810250"/>
          <p14:tracePt t="222583" x="3168650" y="5810250"/>
          <p14:tracePt t="222591" x="3138488" y="5810250"/>
          <p14:tracePt t="222599" x="3113088" y="5810250"/>
          <p14:tracePt t="222606" x="3082925" y="5810250"/>
          <p14:tracePt t="222613" x="3046413" y="5810250"/>
          <p14:tracePt t="222621" x="3027363" y="5810250"/>
          <p14:tracePt t="222628" x="2997200" y="5810250"/>
          <p14:tracePt t="222636" x="2965450" y="5810250"/>
          <p14:tracePt t="222643" x="2935288" y="5810250"/>
          <p14:tracePt t="222651" x="2922588" y="5810250"/>
          <p14:tracePt t="222658" x="2886075" y="5810250"/>
          <p14:tracePt t="222666" x="2836863" y="5810250"/>
          <p14:tracePt t="222673" x="2817813" y="5810250"/>
          <p14:tracePt t="222681" x="2781300" y="5810250"/>
          <p14:tracePt t="222688" x="2732088" y="5810250"/>
          <p14:tracePt t="222695" x="2706688" y="5810250"/>
          <p14:tracePt t="222703" x="2682875" y="5810250"/>
          <p14:tracePt t="222711" x="2651125" y="5810250"/>
          <p14:tracePt t="222718" x="2644775" y="5810250"/>
          <p14:tracePt t="222726" x="2608263" y="5810250"/>
          <p14:tracePt t="222733" x="2578100" y="5810250"/>
          <p14:tracePt t="222741" x="2552700" y="5810250"/>
          <p14:tracePt t="222748" x="2546350" y="5810250"/>
          <p14:tracePt t="222757" x="2522538" y="5810250"/>
          <p14:tracePt t="222763" x="2490788" y="5810250"/>
          <p14:tracePt t="222771" x="2478088" y="5810250"/>
          <p14:tracePt t="222778" x="2466975" y="5810250"/>
          <p14:tracePt t="222786" x="2447925" y="5810250"/>
          <p14:tracePt t="222793" x="2441575" y="5810250"/>
          <p14:tracePt t="222801" x="2435225" y="5810250"/>
          <p14:tracePt t="222808" x="2428875" y="5815013"/>
          <p14:tracePt t="222816" x="2422525" y="5815013"/>
          <p14:tracePt t="222824" x="2417763" y="5821363"/>
          <p14:tracePt t="222831" x="2411413" y="5821363"/>
          <p14:tracePt t="222838" x="2405063" y="5827713"/>
          <p14:tracePt t="222846" x="2398713" y="5827713"/>
          <p14:tracePt t="222854" x="2398713" y="5834063"/>
          <p14:tracePt t="222861" x="2386013" y="5840413"/>
          <p14:tracePt t="222868" x="2373313" y="5846763"/>
          <p14:tracePt t="222876" x="2366963" y="5853113"/>
          <p14:tracePt t="222883" x="2355850" y="5853113"/>
          <p14:tracePt t="222891" x="2349500" y="5853113"/>
          <p14:tracePt t="222898" x="2336800" y="5865813"/>
          <p14:tracePt t="222906" x="2330450" y="5870575"/>
          <p14:tracePt t="222913" x="2324100" y="5870575"/>
          <p14:tracePt t="222921" x="2324100" y="5876925"/>
          <p14:tracePt t="222928" x="2324100" y="5883275"/>
          <p14:tracePt t="222936" x="2317750" y="5889625"/>
          <p14:tracePt t="222951" x="2312988" y="5895975"/>
          <p14:tracePt t="222958" x="2312988" y="5902325"/>
          <p14:tracePt t="222974" x="2312988" y="5908675"/>
          <p14:tracePt t="222981" x="2312988" y="5915025"/>
          <p14:tracePt t="222989" x="2312988" y="5919788"/>
          <p14:tracePt t="222995" x="2312988" y="5926138"/>
          <p14:tracePt t="223003" x="2312988" y="5938838"/>
          <p14:tracePt t="223011" x="2306638" y="5938838"/>
          <p14:tracePt t="223026" x="2306638" y="5951538"/>
          <p14:tracePt t="223033" x="2306638" y="5957888"/>
          <p14:tracePt t="223041" x="2306638" y="5964238"/>
          <p14:tracePt t="223048" x="2306638" y="5970588"/>
          <p14:tracePt t="223056" x="2306638" y="5981700"/>
          <p14:tracePt t="223071" x="2306638" y="5988050"/>
          <p14:tracePt t="223086" x="2306638" y="5994400"/>
          <p14:tracePt t="223093" x="2306638" y="6007100"/>
          <p14:tracePt t="223101" x="2306638" y="6013450"/>
          <p14:tracePt t="223108" x="2306638" y="6019800"/>
          <p14:tracePt t="223124" x="2306638" y="6026150"/>
          <p14:tracePt t="223138" x="2312988" y="6026150"/>
          <p14:tracePt t="223154" x="2312988" y="6030913"/>
          <p14:tracePt t="224565" x="2293938" y="6030913"/>
          <p14:tracePt t="224572" x="2244725" y="6030913"/>
          <p14:tracePt t="224579" x="2146300" y="6019800"/>
          <p14:tracePt t="224586" x="2035175" y="6019800"/>
          <p14:tracePt t="224594" x="1997075" y="6019800"/>
          <p14:tracePt t="224602" x="1898650" y="6019800"/>
          <p14:tracePt t="224609" x="1825625" y="6019800"/>
          <p14:tracePt t="224616" x="1787525" y="6019800"/>
          <p14:tracePt t="224624" x="1744663" y="6026150"/>
          <p14:tracePt t="224632" x="1708150" y="6026150"/>
          <p14:tracePt t="224640" x="1689100" y="6030913"/>
          <p14:tracePt t="224647" x="1658938" y="6030913"/>
          <p14:tracePt t="224655" x="1633538" y="6037263"/>
          <p14:tracePt t="224661" x="1603375" y="6037263"/>
          <p14:tracePt t="224669" x="1597025" y="6043613"/>
          <p14:tracePt t="224676" x="1577975" y="6043613"/>
          <p14:tracePt t="224684" x="1560513" y="6043613"/>
          <p14:tracePt t="224691" x="1547813" y="6043613"/>
          <p14:tracePt t="224699" x="1535113" y="6049963"/>
          <p14:tracePt t="224707" x="1522413" y="6049963"/>
          <p14:tracePt t="224714" x="1516063" y="6049963"/>
          <p14:tracePt t="224729" x="1504950" y="6049963"/>
          <p14:tracePt t="224736" x="1498600" y="6049963"/>
          <p14:tracePt t="224744" x="1479550" y="6049963"/>
          <p14:tracePt t="224751" x="1455738" y="6049963"/>
          <p14:tracePt t="224759" x="1443038" y="6049963"/>
          <p14:tracePt t="224767" x="1411288" y="6049963"/>
          <p14:tracePt t="224774" x="1387475" y="6049963"/>
          <p14:tracePt t="224782" x="1362075" y="6049963"/>
          <p14:tracePt t="224790" x="1350963" y="6049963"/>
          <p14:tracePt t="224806" x="1350963" y="6056313"/>
          <p14:tracePt t="224811" x="1344613" y="6056313"/>
          <p14:tracePt t="224819" x="1338263" y="6056313"/>
          <p14:tracePt t="224826" x="1331913" y="6062663"/>
          <p14:tracePt t="224841" x="1325563" y="6062663"/>
          <p14:tracePt t="224849" x="1319213" y="6062663"/>
          <p14:tracePt t="224864" x="1312863" y="6062663"/>
          <p14:tracePt t="224872" x="1306513" y="6062663"/>
          <p14:tracePt t="224947" x="1306513" y="6069013"/>
          <p14:tracePt t="224961" x="1312863" y="6069013"/>
          <p14:tracePt t="224969" x="1312863" y="6075363"/>
          <p14:tracePt t="224984" x="1312863" y="6081713"/>
          <p14:tracePt t="224991" x="1325563" y="6081713"/>
          <p14:tracePt t="225000" x="1355725" y="6086475"/>
          <p14:tracePt t="225006" x="1362075" y="6092825"/>
          <p14:tracePt t="225014" x="1381125" y="6099175"/>
          <p14:tracePt t="225022" x="1406525" y="6099175"/>
          <p14:tracePt t="225029" x="1436688" y="6105525"/>
          <p14:tracePt t="225036" x="1443038" y="6105525"/>
          <p14:tracePt t="225044" x="1462088" y="6105525"/>
          <p14:tracePt t="225052" x="1485900" y="6105525"/>
          <p14:tracePt t="225059" x="1498600" y="6105525"/>
          <p14:tracePt t="225066" x="1516063" y="6105525"/>
          <p14:tracePt t="225075" x="1528763" y="6105525"/>
          <p14:tracePt t="225082" x="1535113" y="6105525"/>
          <p14:tracePt t="225090" x="1541463" y="6105525"/>
          <p14:tracePt t="225096" x="1566863" y="6086475"/>
          <p14:tracePt t="225105" x="1571625" y="6075363"/>
          <p14:tracePt t="225111" x="1584325" y="6049963"/>
          <p14:tracePt t="225118" x="1584325" y="6026150"/>
          <p14:tracePt t="225126" x="1590675" y="6013450"/>
          <p14:tracePt t="225133" x="1590675" y="5981700"/>
          <p14:tracePt t="225140" x="1590675" y="5957888"/>
          <p14:tracePt t="225148" x="1590675" y="5926138"/>
          <p14:tracePt t="225155" x="1584325" y="5915025"/>
          <p14:tracePt t="225163" x="1571625" y="5883275"/>
          <p14:tracePt t="225171" x="1554163" y="5853113"/>
          <p14:tracePt t="225178" x="1547813" y="5853113"/>
          <p14:tracePt t="225185" x="1535113" y="5821363"/>
          <p14:tracePt t="225193" x="1516063" y="5803900"/>
          <p14:tracePt t="225200" x="1511300" y="5797550"/>
          <p14:tracePt t="225208" x="1492250" y="5778500"/>
          <p14:tracePt t="225215" x="1479550" y="5772150"/>
          <p14:tracePt t="225223" x="1473200" y="5765800"/>
          <p14:tracePt t="225230" x="1466850" y="5759450"/>
          <p14:tracePt t="225238" x="1462088" y="5759450"/>
          <p14:tracePt t="225245" x="1455738" y="5754688"/>
          <p14:tracePt t="225283" x="1449388" y="5754688"/>
          <p14:tracePt t="225291" x="1443038" y="5754688"/>
          <p14:tracePt t="225298" x="1436688" y="5754688"/>
          <p14:tracePt t="225307" x="1430338" y="5754688"/>
          <p14:tracePt t="225313" x="1423988" y="5765800"/>
          <p14:tracePt t="225322" x="1417638" y="5772150"/>
          <p14:tracePt t="225328" x="1400175" y="5784850"/>
          <p14:tracePt t="225336" x="1387475" y="5797550"/>
          <p14:tracePt t="225343" x="1368425" y="5821363"/>
          <p14:tracePt t="225351" x="1362075" y="5821363"/>
          <p14:tracePt t="225359" x="1350963" y="5853113"/>
          <p14:tracePt t="225366" x="1338263" y="5870575"/>
          <p14:tracePt t="225375" x="1331913" y="5883275"/>
          <p14:tracePt t="225381" x="1331913" y="5895975"/>
          <p14:tracePt t="225389" x="1325563" y="5908675"/>
          <p14:tracePt t="225396" x="1319213" y="5915025"/>
          <p14:tracePt t="225405" x="1319213" y="5926138"/>
          <p14:tracePt t="225411" x="1312863" y="5945188"/>
          <p14:tracePt t="225419" x="1312863" y="5951538"/>
          <p14:tracePt t="225614" x="1319213" y="5951538"/>
          <p14:tracePt t="225622" x="1368425" y="5951538"/>
          <p14:tracePt t="225629" x="1387475" y="5951538"/>
          <p14:tracePt t="225636" x="1473200" y="5951538"/>
          <p14:tracePt t="225644" x="1566863" y="5957888"/>
          <p14:tracePt t="225652" x="1616075" y="5957888"/>
          <p14:tracePt t="225660" x="1714500" y="5970588"/>
          <p14:tracePt t="225667" x="1812925" y="5988050"/>
          <p14:tracePt t="225674" x="1855788" y="6007100"/>
          <p14:tracePt t="225682" x="1924050" y="6037263"/>
          <p14:tracePt t="225689" x="1985963" y="6062663"/>
          <p14:tracePt t="225696" x="2009775" y="6069013"/>
          <p14:tracePt t="225706" x="2052638" y="6086475"/>
          <p14:tracePt t="225711" x="2084388" y="6099175"/>
          <p14:tracePt t="225719" x="2108200" y="6105525"/>
          <p14:tracePt t="225726" x="2163763" y="6124575"/>
          <p14:tracePt t="225734" x="2206625" y="6130925"/>
          <p14:tracePt t="225742" x="2244725" y="6142038"/>
          <p14:tracePt t="225749" x="2262188" y="6142038"/>
          <p14:tracePt t="225756" x="2287588" y="6142038"/>
          <p14:tracePt t="225763" x="2306638" y="6142038"/>
          <p14:tracePt t="225772" x="2312988" y="6142038"/>
          <p14:tracePt t="225778" x="2317750" y="6142038"/>
          <p14:tracePt t="225786" x="2324100" y="6142038"/>
          <p14:tracePt t="225793" x="2330450" y="6142038"/>
          <p14:tracePt t="225801" x="2336800" y="6142038"/>
          <p14:tracePt t="225876" x="2336800" y="6130925"/>
          <p14:tracePt t="225899" x="2330450" y="6124575"/>
          <p14:tracePt t="225906" x="2330450" y="6118225"/>
          <p14:tracePt t="225914" x="2324100" y="6118225"/>
          <p14:tracePt t="225929" x="2317750" y="6118225"/>
          <p14:tracePt t="225936" x="2312988" y="6111875"/>
          <p14:tracePt t="225944" x="2312988" y="6105525"/>
          <p14:tracePt t="225951" x="2306638" y="6105525"/>
          <p14:tracePt t="225979" x="2300288" y="6099175"/>
          <p14:tracePt t="225989" x="2300288" y="6092825"/>
          <p14:tracePt t="225997" x="2293938" y="6092825"/>
          <p14:tracePt t="226011" x="2287588" y="6086475"/>
          <p14:tracePt t="226019" x="2287588" y="6081713"/>
          <p14:tracePt t="226035" x="2281238" y="6081713"/>
          <p14:tracePt t="226042" x="2274888" y="6075363"/>
          <p14:tracePt t="226049" x="2274888" y="6069013"/>
          <p14:tracePt t="226057" x="2262188" y="6069013"/>
          <p14:tracePt t="226064" x="2262188" y="6062663"/>
          <p14:tracePt t="226072" x="2257425" y="6056313"/>
          <p14:tracePt t="226079" x="2251075" y="6056313"/>
          <p14:tracePt t="226087" x="2251075" y="6049963"/>
          <p14:tracePt t="226109" x="2251075" y="6043613"/>
          <p14:tracePt t="226222" x="2251075" y="6049963"/>
          <p14:tracePt t="226236" x="2251075" y="6056313"/>
          <p14:tracePt t="226251" x="2251075" y="6062663"/>
          <p14:tracePt t="226259" x="2251075" y="6069013"/>
          <p14:tracePt t="226266" x="2251075" y="6075363"/>
          <p14:tracePt t="226289" x="2251075" y="6081713"/>
          <p14:tracePt t="226296" x="2251075" y="6086475"/>
          <p14:tracePt t="226306" x="2251075" y="6092825"/>
          <p14:tracePt t="226311" x="2257425" y="6099175"/>
          <p14:tracePt t="226319" x="2262188" y="6105525"/>
          <p14:tracePt t="226326" x="2268538" y="6105525"/>
          <p14:tracePt t="226334" x="2281238" y="6118225"/>
          <p14:tracePt t="226342" x="2293938" y="6124575"/>
          <p14:tracePt t="226349" x="2300288" y="6124575"/>
          <p14:tracePt t="226356" x="2317750" y="6130925"/>
          <p14:tracePt t="226372" x="2330450" y="6135688"/>
          <p14:tracePt t="226379" x="2355850" y="6142038"/>
          <p14:tracePt t="226386" x="2366963" y="6142038"/>
          <p14:tracePt t="226394" x="2373313" y="6142038"/>
          <p14:tracePt t="226402" x="2405063" y="6154738"/>
          <p14:tracePt t="226410" x="2422525" y="6154738"/>
          <p14:tracePt t="226416" x="2454275" y="6154738"/>
          <p14:tracePt t="226423" x="2471738" y="6154738"/>
          <p14:tracePt t="226431" x="2497138" y="6154738"/>
          <p14:tracePt t="226438" x="2509838" y="6154738"/>
          <p14:tracePt t="226446" x="2540000" y="6154738"/>
          <p14:tracePt t="226454" x="2578100" y="6154738"/>
          <p14:tracePt t="226461" x="2589213" y="6154738"/>
          <p14:tracePt t="226468" x="2614613" y="6154738"/>
          <p14:tracePt t="226476" x="2651125" y="6154738"/>
          <p14:tracePt t="226483" x="2663825" y="6154738"/>
          <p14:tracePt t="226491" x="2700338" y="6154738"/>
          <p14:tracePt t="226498" x="2713038" y="6154738"/>
          <p14:tracePt t="226506" x="2732088" y="6154738"/>
          <p14:tracePt t="226513" x="2749550" y="6154738"/>
          <p14:tracePt t="226521" x="2774950" y="6154738"/>
          <p14:tracePt t="226536" x="2792413" y="6154738"/>
          <p14:tracePt t="226543" x="2805113" y="6154738"/>
          <p14:tracePt t="226551" x="2824163" y="6154738"/>
          <p14:tracePt t="226558" x="2830513" y="6154738"/>
          <p14:tracePt t="226566" x="2843213" y="6154738"/>
          <p14:tracePt t="226573" x="2860675" y="6154738"/>
          <p14:tracePt t="226581" x="2873375" y="6154738"/>
          <p14:tracePt t="226588" x="2879725" y="6154738"/>
          <p14:tracePt t="226596" x="2903538" y="6154738"/>
          <p14:tracePt t="226604" x="2909888" y="6154738"/>
          <p14:tracePt t="226611" x="2935288" y="6154738"/>
          <p14:tracePt t="226618" x="2952750" y="6154738"/>
          <p14:tracePt t="226626" x="2965450" y="6154738"/>
          <p14:tracePt t="226633" x="2997200" y="6161088"/>
          <p14:tracePt t="226641" x="3033713" y="6161088"/>
          <p14:tracePt t="226648" x="3057525" y="6161088"/>
          <p14:tracePt t="226656" x="3070225" y="6161088"/>
          <p14:tracePt t="226663" x="3089275" y="6161088"/>
          <p14:tracePt t="226671" x="3119438" y="6161088"/>
          <p14:tracePt t="226678" x="3132138" y="6161088"/>
          <p14:tracePt t="226686" x="3168650" y="6161088"/>
          <p14:tracePt t="226693" x="3194050" y="6161088"/>
          <p14:tracePt t="226701" x="3200400" y="6161088"/>
          <p14:tracePt t="226708" x="3217863" y="6161088"/>
          <p14:tracePt t="226715" x="3236913" y="6161088"/>
          <p14:tracePt t="226723" x="3243263" y="6161088"/>
          <p14:tracePt t="226731" x="3268663" y="6161088"/>
          <p14:tracePt t="226738" x="3286125" y="6154738"/>
          <p14:tracePt t="226745" x="3292475" y="6154738"/>
          <p14:tracePt t="226753" x="3311525" y="6148388"/>
          <p14:tracePt t="226761" x="3317875" y="6148388"/>
          <p14:tracePt t="226768" x="3335338" y="6142038"/>
          <p14:tracePt t="226776" x="3341688" y="6135688"/>
          <p14:tracePt t="226784" x="3354388" y="6130925"/>
          <p14:tracePt t="226791" x="3367088" y="6124575"/>
          <p14:tracePt t="226798" x="3373438" y="6124575"/>
          <p14:tracePt t="226806" x="3390900" y="6111875"/>
          <p14:tracePt t="226813" x="3416300" y="6099175"/>
          <p14:tracePt t="226821" x="3429000" y="6086475"/>
          <p14:tracePt t="226828" x="3433763" y="6086475"/>
          <p14:tracePt t="226836" x="3446463" y="6075363"/>
          <p14:tracePt t="226843" x="3452813" y="6069013"/>
          <p14:tracePt t="226851" x="3465513" y="6062663"/>
          <p14:tracePt t="226858" x="3471863" y="6056313"/>
          <p14:tracePt t="226866" x="3478213" y="6049963"/>
          <p14:tracePt t="226874" x="3478213" y="6043613"/>
          <p14:tracePt t="226881" x="3482975" y="6037263"/>
          <p14:tracePt t="226888" x="3489325" y="6037263"/>
          <p14:tracePt t="226896" x="3495675" y="6030913"/>
          <p14:tracePt t="226904" x="3502025" y="6026150"/>
          <p14:tracePt t="226911" x="3508375" y="6026150"/>
          <p14:tracePt t="226918" x="3508375" y="6019800"/>
          <p14:tracePt t="226926" x="3514725" y="6019800"/>
          <p14:tracePt t="226933" x="3527425" y="6013450"/>
          <p14:tracePt t="226948" x="3527425" y="6007100"/>
          <p14:tracePt t="226956" x="3533775" y="6000750"/>
          <p14:tracePt t="226963" x="3538538" y="5988050"/>
          <p14:tracePt t="226978" x="3538538" y="5975350"/>
          <p14:tracePt t="226986" x="3538538" y="5964238"/>
          <p14:tracePt t="227010" x="3538538" y="5938838"/>
          <p14:tracePt t="227023" x="3538538" y="5932488"/>
          <p14:tracePt t="227031" x="3538538" y="5919788"/>
          <p14:tracePt t="227039" x="3533775" y="5915025"/>
          <p14:tracePt t="227046" x="3533775" y="5908675"/>
          <p14:tracePt t="227054" x="3527425" y="5895975"/>
          <p14:tracePt t="227061" x="3521075" y="5889625"/>
          <p14:tracePt t="227068" x="3514725" y="5883275"/>
          <p14:tracePt t="227076" x="3508375" y="5883275"/>
          <p14:tracePt t="227083" x="3489325" y="5870575"/>
          <p14:tracePt t="227091" x="3478213" y="5870575"/>
          <p14:tracePt t="227098" x="3459163" y="5865813"/>
          <p14:tracePt t="227107" x="3433763" y="5853113"/>
          <p14:tracePt t="227121" x="3403600" y="5840413"/>
          <p14:tracePt t="227128" x="3397250" y="5840413"/>
          <p14:tracePt t="227136" x="3378200" y="5834063"/>
          <p14:tracePt t="227143" x="3354388" y="5827713"/>
          <p14:tracePt t="227151" x="3322638" y="5815013"/>
          <p14:tracePt t="227158" x="3311525" y="5815013"/>
          <p14:tracePt t="227166" x="3273425" y="5803900"/>
          <p14:tracePt t="227174" x="3243263" y="5797550"/>
          <p14:tracePt t="227181" x="3194050" y="5791200"/>
          <p14:tracePt t="227188" x="3175000" y="5784850"/>
          <p14:tracePt t="227196" x="3132138" y="5778500"/>
          <p14:tracePt t="227204" x="3108325" y="5778500"/>
          <p14:tracePt t="227210" x="3095625" y="5778500"/>
          <p14:tracePt t="227218" x="3076575" y="5778500"/>
          <p14:tracePt t="227226" x="3052763" y="5765800"/>
          <p14:tracePt t="227241" x="3033713" y="5765800"/>
          <p14:tracePt t="227248" x="3008313" y="5765800"/>
          <p14:tracePt t="227256" x="3003550" y="5765800"/>
          <p14:tracePt t="227263" x="2971800" y="5765800"/>
          <p14:tracePt t="227271" x="2947988" y="5765800"/>
          <p14:tracePt t="227278" x="2935288" y="5765800"/>
          <p14:tracePt t="227286" x="2897188" y="5765800"/>
          <p14:tracePt t="227293" x="2860675" y="5765800"/>
          <p14:tracePt t="227300" x="2817813" y="5765800"/>
          <p14:tracePt t="227308" x="2798763" y="5765800"/>
          <p14:tracePt t="227316" x="2762250" y="5765800"/>
          <p14:tracePt t="227323" x="2738438" y="5765800"/>
          <p14:tracePt t="227331" x="2713038" y="5765800"/>
          <p14:tracePt t="227339" x="2687638" y="5765800"/>
          <p14:tracePt t="227345" x="2676525" y="5765800"/>
          <p14:tracePt t="227354" x="2663825" y="5765800"/>
          <p14:tracePt t="227361" x="2644775" y="5765800"/>
          <p14:tracePt t="227368" x="2627313" y="5765800"/>
          <p14:tracePt t="227376" x="2614613" y="5765800"/>
          <p14:tracePt t="227383" x="2601913" y="5765800"/>
          <p14:tracePt t="227391" x="2582863" y="5765800"/>
          <p14:tracePt t="227398" x="2559050" y="5772150"/>
          <p14:tracePt t="227413" x="2527300" y="5778500"/>
          <p14:tracePt t="227428" x="2516188" y="5784850"/>
          <p14:tracePt t="227435" x="2490788" y="5791200"/>
          <p14:tracePt t="227443" x="2478088" y="5797550"/>
          <p14:tracePt t="227451" x="2478088" y="5803900"/>
          <p14:tracePt t="227458" x="2471738" y="5803900"/>
          <p14:tracePt t="227466" x="2460625" y="5810250"/>
          <p14:tracePt t="227473" x="2454275" y="5810250"/>
          <p14:tracePt t="227481" x="2441575" y="5815013"/>
          <p14:tracePt t="227488" x="2435225" y="5815013"/>
          <p14:tracePt t="227495" x="2428875" y="5815013"/>
          <p14:tracePt t="227504" x="2428875" y="5821363"/>
          <p14:tracePt t="227518" x="2422525" y="5821363"/>
          <p14:tracePt t="227526" x="2411413" y="5821363"/>
          <p14:tracePt t="227534" x="2411413" y="5827713"/>
          <p14:tracePt t="227541" x="2398713" y="5827713"/>
          <p14:tracePt t="227548" x="2392363" y="5834063"/>
          <p14:tracePt t="227556" x="2386013" y="5834063"/>
          <p14:tracePt t="227563" x="2379663" y="5846763"/>
          <p14:tracePt t="227578" x="2373313" y="5846763"/>
          <p14:tracePt t="228801" x="2362200" y="5846763"/>
          <p14:tracePt t="228809" x="2355850" y="5853113"/>
          <p14:tracePt t="228818" x="2349500" y="5853113"/>
          <p14:tracePt t="228824" x="2343150" y="5853113"/>
          <p14:tracePt t="228832" x="2336800" y="5853113"/>
          <p14:tracePt t="228846" x="2336800" y="5859463"/>
          <p14:tracePt t="228862" x="2330450" y="5859463"/>
          <p14:tracePt t="228915" x="2324100" y="5859463"/>
          <p14:tracePt t="228922" x="2317750" y="5859463"/>
          <p14:tracePt t="228929" x="2317750" y="5865813"/>
          <p14:tracePt t="228951" x="2312988" y="5865813"/>
          <p14:tracePt t="228975" x="2306638" y="5870575"/>
          <p14:tracePt t="228996" x="2306638" y="5876925"/>
          <p14:tracePt t="229004" x="2300288" y="5876925"/>
          <p14:tracePt t="229019" x="2293938" y="5876925"/>
          <p14:tracePt t="229026" x="2293938" y="5883275"/>
          <p14:tracePt t="229086" x="2287588" y="5883275"/>
          <p14:tracePt t="229109" x="2281238" y="5889625"/>
          <p14:tracePt t="229117" x="2281238" y="5895975"/>
          <p14:tracePt t="229132" x="2281238" y="5902325"/>
          <p14:tracePt t="229139" x="2281238" y="5908675"/>
          <p14:tracePt t="229146" x="2281238" y="5915025"/>
          <p14:tracePt t="229154" x="2281238" y="5919788"/>
          <p14:tracePt t="229170" x="2281238" y="5926138"/>
          <p14:tracePt t="229176" x="2281238" y="5932488"/>
          <p14:tracePt t="229185" x="2281238" y="5938838"/>
          <p14:tracePt t="229191" x="2281238" y="5945188"/>
          <p14:tracePt t="229199" x="2281238" y="5957888"/>
          <p14:tracePt t="229206" x="2281238" y="5964238"/>
          <p14:tracePt t="229229" x="2287588" y="5964238"/>
          <p14:tracePt t="229237" x="2287588" y="5970588"/>
          <p14:tracePt t="229244" x="2287588" y="5975350"/>
          <p14:tracePt t="230360" x="2293938" y="5975350"/>
          <p14:tracePt t="230367" x="2300288" y="5981700"/>
          <p14:tracePt t="230384" x="2300288" y="5988050"/>
          <p14:tracePt t="230391" x="2306638" y="5988050"/>
          <p14:tracePt t="230398" x="2312988" y="5988050"/>
          <p14:tracePt t="230413" x="2317750" y="5988050"/>
          <p14:tracePt t="230421" x="2324100" y="5994400"/>
          <p14:tracePt t="230428" x="2336800" y="6000750"/>
          <p14:tracePt t="230436" x="2349500" y="6000750"/>
          <p14:tracePt t="230443" x="2355850" y="6000750"/>
          <p14:tracePt t="230452" x="2379663" y="6007100"/>
          <p14:tracePt t="230458" x="2405063" y="6013450"/>
          <p14:tracePt t="230466" x="2411413" y="6013450"/>
          <p14:tracePt t="230473" x="2428875" y="6019800"/>
          <p14:tracePt t="230481" x="2441575" y="6019800"/>
          <p14:tracePt t="230488" x="2454275" y="6019800"/>
          <p14:tracePt t="230496" x="2460625" y="6026150"/>
          <p14:tracePt t="230511" x="2466975" y="6026150"/>
          <p14:tracePt t="230565" x="2466975" y="6030913"/>
          <p14:tracePt t="230571" x="2471738" y="6030913"/>
          <p14:tracePt t="230586" x="2478088" y="6030913"/>
          <p14:tracePt t="230609" x="2478088" y="6037263"/>
          <p14:tracePt t="230617" x="2484438" y="6037263"/>
          <p14:tracePt t="230624" x="2490788" y="6043613"/>
          <p14:tracePt t="230639" x="2497138" y="6043613"/>
          <p14:tracePt t="231494" x="2503488" y="6043613"/>
          <p14:tracePt t="231509" x="2509838" y="6043613"/>
          <p14:tracePt t="231516" x="2522538" y="6043613"/>
          <p14:tracePt t="231524" x="2540000" y="6043613"/>
          <p14:tracePt t="231532" x="2552700" y="6043613"/>
          <p14:tracePt t="231539" x="2582863" y="6049963"/>
          <p14:tracePt t="231546" x="2608263" y="6049963"/>
          <p14:tracePt t="231555" x="2657475" y="6062663"/>
          <p14:tracePt t="231562" x="2676525" y="6069013"/>
          <p14:tracePt t="231569" x="2725738" y="6075363"/>
          <p14:tracePt t="231576" x="2762250" y="6075363"/>
          <p14:tracePt t="231585" x="2774950" y="6075363"/>
          <p14:tracePt t="231591" x="2811463" y="6075363"/>
          <p14:tracePt t="231599" x="2847975" y="6075363"/>
          <p14:tracePt t="231606" x="2860675" y="6075363"/>
          <p14:tracePt t="231614" x="2909888" y="6081713"/>
          <p14:tracePt t="231622" x="2947988" y="6081713"/>
          <p14:tracePt t="231629" x="2965450" y="6081713"/>
          <p14:tracePt t="231636" x="2997200" y="6081713"/>
          <p14:tracePt t="231643" x="3033713" y="6081713"/>
          <p14:tracePt t="231651" x="3057525" y="6081713"/>
          <p14:tracePt t="231658" x="3082925" y="6081713"/>
          <p14:tracePt t="231666" x="3108325" y="6081713"/>
          <p14:tracePt t="231673" x="3125788" y="6081713"/>
          <p14:tracePt t="231681" x="3138488" y="6075363"/>
          <p14:tracePt t="231688" x="3168650" y="6075363"/>
          <p14:tracePt t="231696" x="3194050" y="6069013"/>
          <p14:tracePt t="231703" x="3206750" y="6069013"/>
          <p14:tracePt t="231711" x="3236913" y="6069013"/>
          <p14:tracePt t="231719" x="3255963" y="6062663"/>
          <p14:tracePt t="231725" x="3268663" y="6062663"/>
          <p14:tracePt t="231734" x="3279775" y="6062663"/>
          <p14:tracePt t="231740" x="3292475" y="6056313"/>
          <p14:tracePt t="231748" x="3298825" y="6056313"/>
          <p14:tracePt t="231756" x="3305175" y="6049963"/>
          <p14:tracePt t="231771" x="3311525" y="6049963"/>
          <p14:tracePt t="231786" x="3322638" y="6043613"/>
          <p14:tracePt t="231793" x="3335338" y="6037263"/>
          <p14:tracePt t="231801" x="3348038" y="6030913"/>
          <p14:tracePt t="231816" x="3354388" y="6030913"/>
          <p14:tracePt t="231838" x="3354388" y="6026150"/>
          <p14:tracePt t="231861" x="3354388" y="6019800"/>
          <p14:tracePt t="231869" x="3354388" y="6000750"/>
          <p14:tracePt t="231876" x="3354388" y="5988050"/>
          <p14:tracePt t="231885" x="3354388" y="5964238"/>
          <p14:tracePt t="231891" x="3354388" y="5945188"/>
          <p14:tracePt t="231899" x="3348038" y="5932488"/>
          <p14:tracePt t="231906" x="3335338" y="5902325"/>
          <p14:tracePt t="231914" x="3322638" y="5889625"/>
          <p14:tracePt t="231921" x="3311525" y="5883275"/>
          <p14:tracePt t="231929" x="3292475" y="5865813"/>
          <p14:tracePt t="231936" x="3279775" y="5853113"/>
          <p14:tracePt t="231944" x="3262313" y="5846763"/>
          <p14:tracePt t="231952" x="3255963" y="5840413"/>
          <p14:tracePt t="231959" x="3243263" y="5834063"/>
          <p14:tracePt t="231966" x="3236913" y="5834063"/>
          <p14:tracePt t="231985" x="3230563" y="5834063"/>
          <p14:tracePt t="231989" x="3224213" y="5834063"/>
          <p14:tracePt t="231996" x="3217863" y="5834063"/>
          <p14:tracePt t="232004" x="3200400" y="5827713"/>
          <p14:tracePt t="232011" x="3181350" y="5827713"/>
          <p14:tracePt t="232019" x="3168650" y="5827713"/>
          <p14:tracePt t="232026" x="3132138" y="5827713"/>
          <p14:tracePt t="232035" x="3082925" y="5827713"/>
          <p14:tracePt t="232041" x="3046413" y="5827713"/>
          <p14:tracePt t="232049" x="3021013" y="5827713"/>
          <p14:tracePt t="232056" x="3003550" y="5827713"/>
          <p14:tracePt t="232064" x="2965450" y="5827713"/>
          <p14:tracePt t="232071" x="2947988" y="5827713"/>
          <p14:tracePt t="232079" x="2928938" y="5827713"/>
          <p14:tracePt t="232086" x="2897188" y="5815013"/>
          <p14:tracePt t="232094" x="2892425" y="5815013"/>
          <p14:tracePt t="232109" x="2873375" y="5815013"/>
          <p14:tracePt t="232116" x="2854325" y="5815013"/>
          <p14:tracePt t="232123" x="2843213" y="5815013"/>
          <p14:tracePt t="232131" x="2817813" y="5815013"/>
          <p14:tracePt t="232139" x="2792413" y="5815013"/>
          <p14:tracePt t="232146" x="2781300" y="5815013"/>
          <p14:tracePt t="232154" x="2743200" y="5815013"/>
          <p14:tracePt t="232161" x="2719388" y="5815013"/>
          <p14:tracePt t="232169" x="2713038" y="5815013"/>
          <p14:tracePt t="232176" x="2693988" y="5815013"/>
          <p14:tracePt t="232185" x="2682875" y="5815013"/>
          <p14:tracePt t="232191" x="2676525" y="5815013"/>
          <p14:tracePt t="232199" x="2670175" y="5815013"/>
          <p14:tracePt t="232214" x="2663825" y="5815013"/>
          <p14:tracePt t="232221" x="2651125" y="5815013"/>
          <p14:tracePt t="232229" x="2644775" y="5815013"/>
          <p14:tracePt t="232237" x="2638425" y="5815013"/>
          <p14:tracePt t="232244" x="2627313" y="5815013"/>
          <p14:tracePt t="232252" x="2595563" y="5810250"/>
          <p14:tracePt t="232258" x="2578100" y="5810250"/>
          <p14:tracePt t="232266" x="2565400" y="5810250"/>
          <p14:tracePt t="232273" x="2552700" y="5803900"/>
          <p14:tracePt t="232282" x="2533650" y="5803900"/>
          <p14:tracePt t="232289" x="2522538" y="5803900"/>
          <p14:tracePt t="232296" x="2503488" y="5803900"/>
          <p14:tracePt t="232304" x="2490788" y="5803900"/>
          <p14:tracePt t="232311" x="2484438" y="5803900"/>
          <p14:tracePt t="232319" x="2478088" y="5803900"/>
          <p14:tracePt t="232326" x="2466975" y="5803900"/>
          <p14:tracePt t="232349" x="2460625" y="5803900"/>
          <p14:tracePt t="232356" x="2454275" y="5803900"/>
          <p14:tracePt t="232364" x="2447925" y="5803900"/>
          <p14:tracePt t="232371" x="2441575" y="5810250"/>
          <p14:tracePt t="232379" x="2428875" y="5810250"/>
          <p14:tracePt t="232387" x="2428875" y="5815013"/>
          <p14:tracePt t="232393" x="2417763" y="5815013"/>
          <p14:tracePt t="232402" x="2417763" y="5821363"/>
          <p14:tracePt t="232409" x="2411413" y="5821363"/>
          <p14:tracePt t="232416" x="2405063" y="5821363"/>
          <p14:tracePt t="232424" x="2398713" y="5827713"/>
          <p14:tracePt t="232431" x="2392363" y="5827713"/>
          <p14:tracePt t="232446" x="2386013" y="5827713"/>
          <p14:tracePt t="232454" x="2386013" y="5834063"/>
          <p14:tracePt t="232461" x="2379663" y="5834063"/>
          <p14:tracePt t="232469" x="2373313" y="5840413"/>
          <p14:tracePt t="232476" x="2373313" y="5846763"/>
          <p14:tracePt t="232485" x="2366963" y="5846763"/>
          <p14:tracePt t="232491" x="2366963" y="5853113"/>
          <p14:tracePt t="232499" x="2362200" y="5853113"/>
          <p14:tracePt t="232506" x="2355850" y="5853113"/>
          <p14:tracePt t="232529" x="2355850" y="5859463"/>
          <p14:tracePt t="232536" x="2349500" y="5859463"/>
          <p14:tracePt t="233729" x="2336800" y="5859463"/>
          <p14:tracePt t="233737" x="2330450" y="5853113"/>
          <p14:tracePt t="233744" x="2324100" y="5840413"/>
          <p14:tracePt t="233752" x="2306638" y="5827713"/>
          <p14:tracePt t="233759" x="2293938" y="5821363"/>
          <p14:tracePt t="233766" x="2281238" y="5810250"/>
          <p14:tracePt t="233774" x="2268538" y="5797550"/>
          <p14:tracePt t="233781" x="2257425" y="5778500"/>
          <p14:tracePt t="233791" x="2251075" y="5778500"/>
          <p14:tracePt t="233796" x="2238375" y="5778500"/>
          <p14:tracePt t="233804" x="2219325" y="5759450"/>
          <p14:tracePt t="233811" x="2212975" y="5754688"/>
          <p14:tracePt t="233820" x="2189163" y="5748338"/>
          <p14:tracePt t="233826" x="2176463" y="5741988"/>
          <p14:tracePt t="233835" x="2163763" y="5735638"/>
          <p14:tracePt t="233841" x="2133600" y="5722938"/>
          <p14:tracePt t="233848" x="2120900" y="5710238"/>
          <p14:tracePt t="233856" x="2101850" y="5705475"/>
          <p14:tracePt t="233863" x="2078038" y="5692775"/>
          <p14:tracePt t="233871" x="2058988" y="5680075"/>
          <p14:tracePt t="233878" x="2052638" y="5680075"/>
          <p14:tracePt t="233886" x="2035175" y="5667375"/>
          <p14:tracePt t="233893" x="2016125" y="5649913"/>
          <p14:tracePt t="233901" x="2003425" y="5643563"/>
          <p14:tracePt t="233908" x="1997075" y="5637213"/>
          <p14:tracePt t="233915" x="1979613" y="5637213"/>
          <p14:tracePt t="233923" x="1960563" y="5618163"/>
          <p14:tracePt t="233931" x="1954213" y="5611813"/>
          <p14:tracePt t="233938" x="1930400" y="5599113"/>
          <p14:tracePt t="233945" x="1905000" y="5594350"/>
          <p14:tracePt t="233954" x="1892300" y="5594350"/>
          <p14:tracePt t="233960" x="1874838" y="5581650"/>
          <p14:tracePt t="233971" x="1862138" y="5581650"/>
          <p14:tracePt t="233976" x="1849438" y="5581650"/>
          <p14:tracePt t="233983" x="1836738" y="5581650"/>
          <p14:tracePt t="233991" x="1825625" y="5581650"/>
          <p14:tracePt t="233998" x="1812925" y="5581650"/>
          <p14:tracePt t="234013" x="1806575" y="5581650"/>
          <p14:tracePt t="234494" x="1819275" y="5588000"/>
          <p14:tracePt t="234502" x="1825625" y="5594350"/>
          <p14:tracePt t="234509" x="1831975" y="5594350"/>
          <p14:tracePt t="234516" x="1836738" y="5599113"/>
          <p14:tracePt t="234524" x="1843088" y="5599113"/>
          <p14:tracePt t="234532" x="1849438" y="5605463"/>
          <p14:tracePt t="234539" x="1855788" y="5611813"/>
          <p14:tracePt t="234546" x="1868488" y="5618163"/>
          <p14:tracePt t="234555" x="1887538" y="5624513"/>
          <p14:tracePt t="234562" x="1887538" y="5630863"/>
          <p14:tracePt t="234569" x="1898650" y="5637213"/>
          <p14:tracePt t="234576" x="1924050" y="5643563"/>
          <p14:tracePt t="234585" x="1924050" y="5649913"/>
          <p14:tracePt t="234591" x="1941513" y="5654675"/>
          <p14:tracePt t="234598" x="1966913" y="5667375"/>
          <p14:tracePt t="234606" x="1973263" y="5673725"/>
          <p14:tracePt t="234613" x="1985963" y="5680075"/>
          <p14:tracePt t="234621" x="2009775" y="5692775"/>
          <p14:tracePt t="234628" x="2022475" y="5699125"/>
          <p14:tracePt t="234636" x="2041525" y="5710238"/>
          <p14:tracePt t="234643" x="2052638" y="5729288"/>
          <p14:tracePt t="234651" x="2084388" y="5741988"/>
          <p14:tracePt t="234658" x="2097088" y="5748338"/>
          <p14:tracePt t="234665" x="2127250" y="5759450"/>
          <p14:tracePt t="234673" x="2146300" y="5778500"/>
          <p14:tracePt t="234681" x="2152650" y="5784850"/>
          <p14:tracePt t="234688" x="2176463" y="5797550"/>
          <p14:tracePt t="234696" x="2201863" y="5810250"/>
          <p14:tracePt t="234704" x="2212975" y="5815013"/>
          <p14:tracePt t="234711" x="2232025" y="5821363"/>
          <p14:tracePt t="234718" x="2238375" y="5827713"/>
          <p14:tracePt t="234726" x="2244725" y="5827713"/>
          <p14:tracePt t="234734" x="2251075" y="5834063"/>
          <p14:tracePt t="234794" x="2257425" y="5834063"/>
          <p14:tracePt t="234824" x="2262188" y="5834063"/>
          <p14:tracePt t="234839" x="2268538" y="5834063"/>
          <p14:tracePt t="234846" x="2274888" y="5834063"/>
          <p14:tracePt t="234869" x="2281238" y="5834063"/>
          <p14:tracePt t="234885" x="2287588" y="5834063"/>
          <p14:tracePt t="235012" x="2287588" y="5827713"/>
          <p14:tracePt t="235026" x="2287588" y="5815013"/>
          <p14:tracePt t="235035" x="2287588" y="5810250"/>
          <p14:tracePt t="235041" x="2287588" y="5803900"/>
          <p14:tracePt t="235049" x="2281238" y="5803900"/>
          <p14:tracePt t="235056" x="2281238" y="5791200"/>
          <p14:tracePt t="235064" x="2274888" y="5784850"/>
          <p14:tracePt t="235071" x="2268538" y="5778500"/>
          <p14:tracePt t="235079" x="2262188" y="5765800"/>
          <p14:tracePt t="235086" x="2257425" y="5765800"/>
          <p14:tracePt t="235094" x="2257425" y="5759450"/>
          <p14:tracePt t="235116" x="2257425" y="5754688"/>
          <p14:tracePt t="235124" x="2251075" y="5754688"/>
          <p14:tracePt t="235132" x="2251075" y="5748338"/>
          <p14:tracePt t="235140" x="2244725" y="5748338"/>
          <p14:tracePt t="235154" x="2244725" y="5741988"/>
          <p14:tracePt t="235162" x="2238375" y="5741988"/>
          <p14:tracePt t="235191" x="2232025" y="5741988"/>
          <p14:tracePt t="235206" x="2225675" y="5741988"/>
          <p14:tracePt t="235222" x="2219325" y="5735638"/>
          <p14:tracePt t="235236" x="2212975" y="5735638"/>
          <p14:tracePt t="235244" x="2206625" y="5729288"/>
          <p14:tracePt t="235252" x="2201863" y="5729288"/>
          <p14:tracePt t="235259" x="2195513" y="5722938"/>
          <p14:tracePt t="235267" x="2189163" y="5722938"/>
          <p14:tracePt t="235274" x="2176463" y="5716588"/>
          <p14:tracePt t="235288" x="2170113" y="5716588"/>
          <p14:tracePt t="235296" x="2163763" y="5716588"/>
          <p14:tracePt t="235303" x="2157413" y="5716588"/>
          <p14:tracePt t="235311" x="2152650" y="5710238"/>
          <p14:tracePt t="235318" x="2146300" y="5705475"/>
          <p14:tracePt t="235334" x="2133600" y="5705475"/>
          <p14:tracePt t="235341" x="2120900" y="5705475"/>
          <p14:tracePt t="235349" x="2114550" y="5705475"/>
          <p14:tracePt t="235356" x="2108200" y="5705475"/>
          <p14:tracePt t="235363" x="2097088" y="5705475"/>
          <p14:tracePt t="235371" x="2084388" y="5699125"/>
          <p14:tracePt t="235378" x="2078038" y="5699125"/>
          <p14:tracePt t="235393" x="2052638" y="5699125"/>
          <p14:tracePt t="235401" x="2028825" y="5692775"/>
          <p14:tracePt t="235408" x="2009775" y="5692775"/>
          <p14:tracePt t="235415" x="1979613" y="5686425"/>
          <p14:tracePt t="235423" x="1973263" y="5686425"/>
          <p14:tracePt t="235431" x="1947863" y="5686425"/>
          <p14:tracePt t="235438" x="1924050" y="5673725"/>
          <p14:tracePt t="235446" x="1917700" y="5673725"/>
          <p14:tracePt t="235453" x="1898650" y="5673725"/>
          <p14:tracePt t="235461" x="1892300" y="5667375"/>
          <p14:tracePt t="235468" x="1881188" y="5667375"/>
          <p14:tracePt t="235476" x="1868488" y="5661025"/>
          <p14:tracePt t="235484" x="1855788" y="5654675"/>
          <p14:tracePt t="235491" x="1843088" y="5654675"/>
          <p14:tracePt t="235498" x="1836738" y="5654675"/>
          <p14:tracePt t="235506" x="1825625" y="5654675"/>
          <p14:tracePt t="235513" x="1800225" y="5649913"/>
          <p14:tracePt t="235521" x="1787525" y="5649913"/>
          <p14:tracePt t="235527" x="1770063" y="5649913"/>
          <p14:tracePt t="235535" x="1744663" y="5649913"/>
          <p14:tracePt t="235543" x="1731963" y="5649913"/>
          <p14:tracePt t="235550" x="1701800" y="5649913"/>
          <p14:tracePt t="235557" x="1682750" y="5649913"/>
          <p14:tracePt t="235565" x="1665288" y="5649913"/>
          <p14:tracePt t="235572" x="1652588" y="5654675"/>
          <p14:tracePt t="235580" x="1633538" y="5654675"/>
          <p14:tracePt t="235588" x="1616075" y="5661025"/>
          <p14:tracePt t="235605" x="1609725" y="5667375"/>
          <p14:tracePt t="235611" x="1603375" y="5667375"/>
          <p14:tracePt t="235619" x="1597025" y="5667375"/>
          <p14:tracePt t="235626" x="1584325" y="5667375"/>
          <p14:tracePt t="235635" x="1571625" y="5667375"/>
          <p14:tracePt t="235641" x="1566863" y="5667375"/>
          <p14:tracePt t="235649" x="1560513" y="5667375"/>
          <p14:tracePt t="235656" x="1554163" y="5673725"/>
          <p14:tracePt t="235664" x="1541463" y="5673725"/>
          <p14:tracePt t="235672" x="1535113" y="5673725"/>
          <p14:tracePt t="235679" x="1528763" y="5680075"/>
          <p14:tracePt t="235686" x="1522413" y="5686425"/>
          <p14:tracePt t="235694" x="1522413" y="5692775"/>
          <p14:tracePt t="235702" x="1516063" y="5699125"/>
          <p14:tracePt t="235709" x="1511300" y="5705475"/>
          <p14:tracePt t="235717" x="1504950" y="5705475"/>
          <p14:tracePt t="235724" x="1498600" y="5710238"/>
          <p14:tracePt t="235732" x="1492250" y="5722938"/>
          <p14:tracePt t="235739" x="1479550" y="5735638"/>
          <p14:tracePt t="235745" x="1473200" y="5748338"/>
          <p14:tracePt t="235753" x="1462088" y="5759450"/>
          <p14:tracePt t="235761" x="1455738" y="5765800"/>
          <p14:tracePt t="235768" x="1443038" y="5778500"/>
          <p14:tracePt t="235775" x="1443038" y="5797550"/>
          <p14:tracePt t="235791" x="1430338" y="5810250"/>
          <p14:tracePt t="235806" x="1430338" y="5815013"/>
          <p14:tracePt t="235964" x="1430338" y="5821363"/>
          <p14:tracePt t="236091" x="1430338" y="5810250"/>
          <p14:tracePt t="236099" x="1430338" y="5797550"/>
          <p14:tracePt t="236114" x="1430338" y="5791200"/>
          <p14:tracePt t="236122" x="1430338" y="5778500"/>
          <p14:tracePt t="236129" x="1430338" y="5772150"/>
          <p14:tracePt t="236136" x="1430338" y="5765800"/>
          <p14:tracePt t="236144" x="1430338" y="5759450"/>
          <p14:tracePt t="236195" x="1430338" y="5754688"/>
          <p14:tracePt t="236202" x="1430338" y="5748338"/>
          <p14:tracePt t="236225" x="1423988" y="5741988"/>
          <p14:tracePt t="236233" x="1423988" y="5735638"/>
          <p14:tracePt t="236240" x="1423988" y="5722938"/>
          <p14:tracePt t="240422" x="1417638" y="5729288"/>
          <p14:tracePt t="240423" x="1417638" y="5735638"/>
          <p14:tracePt t="240428" x="1417638" y="5765800"/>
          <p14:tracePt t="240434" x="1430338" y="5778500"/>
          <p14:tracePt t="240442" x="1443038" y="5810250"/>
          <p14:tracePt t="240449" x="1479550" y="5853113"/>
          <p14:tracePt t="240457" x="1504950" y="5876925"/>
          <p14:tracePt t="240465" x="1535113" y="5919788"/>
          <p14:tracePt t="240472" x="1597025" y="5975350"/>
          <p14:tracePt t="240479" x="1616075" y="5988050"/>
          <p14:tracePt t="240486" x="1676400" y="6043613"/>
          <p14:tracePt t="240496" x="1731963" y="6111875"/>
          <p14:tracePt t="240501" x="1770063" y="6135688"/>
          <p14:tracePt t="240509" x="1825625" y="6180138"/>
          <p14:tracePt t="240516" x="1892300" y="6242050"/>
          <p14:tracePt t="240524" x="1936750" y="6284913"/>
          <p14:tracePt t="240534" x="1947863" y="6302375"/>
          <p14:tracePt t="240539" x="1992313" y="6321425"/>
          <p14:tracePt t="240546" x="2022475" y="6357938"/>
          <p14:tracePt t="240554" x="2035175" y="6364288"/>
          <p14:tracePt t="240562" x="2058988" y="6376988"/>
          <p14:tracePt t="240569" x="2078038" y="6383338"/>
          <p14:tracePt t="240577" x="2084388" y="6383338"/>
          <p14:tracePt t="240584" x="2108200" y="6383338"/>
          <p14:tracePt t="240592" x="2114550" y="6389688"/>
          <p14:tracePt t="240599" x="2120900" y="6389688"/>
          <p14:tracePt t="240607" x="2127250" y="6389688"/>
          <p14:tracePt t="240614" x="2133600" y="6389688"/>
          <p14:tracePt t="240644" x="2139950" y="6389688"/>
          <p14:tracePt t="240666" x="2146300" y="6389688"/>
          <p14:tracePt t="240674" x="2146300" y="6396038"/>
          <p14:tracePt t="240682" x="2152650" y="6396038"/>
          <p14:tracePt t="240697" x="2152650" y="6402388"/>
          <p14:tracePt t="240733" x="2152650" y="6407150"/>
          <p14:tracePt t="240786" x="2146300" y="6407150"/>
          <p14:tracePt t="240795" x="2133600" y="6407150"/>
          <p14:tracePt t="240802" x="2127250" y="6407150"/>
          <p14:tracePt t="240809" x="2120900" y="6407150"/>
          <p14:tracePt t="240817" x="2097088" y="6407150"/>
          <p14:tracePt t="240824" x="2084388" y="6407150"/>
          <p14:tracePt t="240832" x="2058988" y="6407150"/>
          <p14:tracePt t="240839" x="2028825" y="6402388"/>
          <p14:tracePt t="240847" x="2016125" y="6402388"/>
          <p14:tracePt t="240854" x="1973263" y="6396038"/>
          <p14:tracePt t="240862" x="1930400" y="6389688"/>
          <p14:tracePt t="240869" x="1855788" y="6376988"/>
          <p14:tracePt t="240877" x="1793875" y="6370638"/>
          <p14:tracePt t="240884" x="1714500" y="6357938"/>
          <p14:tracePt t="240891" x="1652588" y="6351588"/>
          <p14:tracePt t="240899" x="1620838" y="6346825"/>
          <p14:tracePt t="240906" x="1584325" y="6334125"/>
          <p14:tracePt t="240915" x="1522413" y="6334125"/>
          <p14:tracePt t="240922" x="1504950" y="6327775"/>
          <p14:tracePt t="240929" x="1455738" y="6327775"/>
          <p14:tracePt t="240936" x="1406525" y="6327775"/>
          <p14:tracePt t="240945" x="1393825" y="6327775"/>
          <p14:tracePt t="240951" x="1362075" y="6321425"/>
          <p14:tracePt t="240959" x="1355725" y="6321425"/>
          <p14:tracePt t="240980" x="1338263" y="6321425"/>
          <p14:tracePt t="240983" x="1325563" y="6321425"/>
          <p14:tracePt t="240989" x="1319213" y="6321425"/>
          <p14:tracePt t="240997" x="1312863" y="6321425"/>
          <p14:tracePt t="241004" x="1301750" y="6321425"/>
          <p14:tracePt t="241012" x="1289050" y="6321425"/>
          <p14:tracePt t="241019" x="1282700" y="6321425"/>
          <p14:tracePt t="241027" x="1263650" y="6327775"/>
          <p14:tracePt t="241034" x="1246188" y="6334125"/>
          <p14:tracePt t="241042" x="1239838" y="6334125"/>
          <p14:tracePt t="241049" x="1227138" y="6334125"/>
          <p14:tracePt t="241057" x="1208088" y="6334125"/>
          <p14:tracePt t="241064" x="1201738" y="6334125"/>
          <p14:tracePt t="241079" x="1195388" y="6334125"/>
          <p14:tracePt t="241087" x="1190625" y="6334125"/>
          <p14:tracePt t="241096" x="1177925" y="6334125"/>
          <p14:tracePt t="241109" x="1171575" y="6334125"/>
          <p14:tracePt t="241116" x="1165225" y="6334125"/>
          <p14:tracePt t="241124" x="1158875" y="6334125"/>
          <p14:tracePt t="241132" x="1146175" y="6334125"/>
          <p14:tracePt t="241139" x="1141413" y="6334125"/>
          <p14:tracePt t="241147" x="1128713" y="6334125"/>
          <p14:tracePt t="241154" x="1109663" y="6321425"/>
          <p14:tracePt t="241162" x="1096963" y="6321425"/>
          <p14:tracePt t="241169" x="1090613" y="6321425"/>
          <p14:tracePt t="241177" x="1085850" y="6321425"/>
          <p14:tracePt t="241184" x="1079500" y="6321425"/>
          <p14:tracePt t="241192" x="1073150" y="6321425"/>
          <p14:tracePt t="241199" x="1066800" y="6315075"/>
          <p14:tracePt t="241214" x="1060450" y="6315075"/>
          <p14:tracePt t="241222" x="1060450" y="6308725"/>
          <p14:tracePt t="241229" x="1054100" y="6308725"/>
          <p14:tracePt t="241236" x="1047750" y="6308725"/>
          <p14:tracePt t="241245" x="1036638" y="6302375"/>
          <p14:tracePt t="241251" x="1023938" y="6302375"/>
          <p14:tracePt t="241259" x="1017588" y="6302375"/>
          <p14:tracePt t="241274" x="1011238" y="6302375"/>
          <p14:tracePt t="241282" x="1004888" y="6302375"/>
          <p14:tracePt t="241289" x="992188" y="6296025"/>
          <p14:tracePt t="241297" x="981075" y="6296025"/>
          <p14:tracePt t="241304" x="981075" y="6291263"/>
          <p14:tracePt t="241312" x="962025" y="6291263"/>
          <p14:tracePt t="241319" x="949325" y="6291263"/>
          <p14:tracePt t="241327" x="930275" y="6291263"/>
          <p14:tracePt t="241334" x="925513" y="6284913"/>
          <p14:tracePt t="241341" x="906463" y="6284913"/>
          <p14:tracePt t="241349" x="900113" y="6284913"/>
          <p14:tracePt t="241356" x="893763" y="6284913"/>
          <p14:tracePt t="241364" x="881063" y="6284913"/>
          <p14:tracePt t="241371" x="876300" y="6284913"/>
          <p14:tracePt t="241379" x="863600" y="6284913"/>
          <p14:tracePt t="241416" x="857250" y="6284913"/>
          <p14:tracePt t="241424" x="844550" y="6284913"/>
          <p14:tracePt t="241440" x="825500" y="6284913"/>
          <p14:tracePt t="241446" x="801688" y="6278563"/>
          <p14:tracePt t="241454" x="788988" y="6278563"/>
          <p14:tracePt t="241462" x="771525" y="6272213"/>
          <p14:tracePt t="241469" x="758825" y="6272213"/>
          <p14:tracePt t="241477" x="752475" y="6265863"/>
          <p14:tracePt t="241484" x="746125" y="6265863"/>
          <p14:tracePt t="241491" x="739775" y="6265863"/>
          <p14:tracePt t="241499" x="733425" y="6259513"/>
          <p14:tracePt t="241507" x="720725" y="6259513"/>
          <p14:tracePt t="241514" x="715963" y="6259513"/>
          <p14:tracePt t="241522" x="709613" y="6253163"/>
          <p14:tracePt t="241529" x="703263" y="6253163"/>
          <p14:tracePt t="241545" x="703263" y="6246813"/>
          <p14:tracePt t="241551" x="696913" y="6246813"/>
          <p14:tracePt t="241559" x="690563" y="6246813"/>
          <p14:tracePt t="241574" x="690563" y="6242050"/>
          <p14:tracePt t="241589" x="684213" y="6242050"/>
          <p14:tracePt t="241597" x="684213" y="6235700"/>
          <p14:tracePt t="241604" x="677863" y="6235700"/>
          <p14:tracePt t="241905" x="684213" y="6235700"/>
          <p14:tracePt t="241912" x="690563" y="6242050"/>
          <p14:tracePt t="241919" x="696913" y="6242050"/>
          <p14:tracePt t="241934" x="709613" y="6242050"/>
          <p14:tracePt t="241942" x="720725" y="6242050"/>
          <p14:tracePt t="241949" x="727075" y="6242050"/>
          <p14:tracePt t="241957" x="739775" y="6242050"/>
          <p14:tracePt t="241972" x="788988" y="6242050"/>
          <p14:tracePt t="241987" x="825500" y="6242050"/>
          <p14:tracePt t="241996" x="850900" y="6242050"/>
          <p14:tracePt t="242001" x="863600" y="6242050"/>
          <p14:tracePt t="242009" x="900113" y="6242050"/>
          <p14:tracePt t="242016" x="925513" y="6242050"/>
          <p14:tracePt t="242024" x="930275" y="6242050"/>
          <p14:tracePt t="242033" x="974725" y="6242050"/>
          <p14:tracePt t="242039" x="1011238" y="6242050"/>
          <p14:tracePt t="242047" x="1023938" y="6242050"/>
          <p14:tracePt t="242054" x="1079500" y="6242050"/>
          <p14:tracePt t="242062" x="1128713" y="6242050"/>
          <p14:tracePt t="242068" x="1171575" y="6242050"/>
          <p14:tracePt t="242076" x="1190625" y="6242050"/>
          <p14:tracePt t="242083" x="1233488" y="6242050"/>
          <p14:tracePt t="242091" x="1289050" y="6242050"/>
          <p14:tracePt t="242099" x="1325563" y="6242050"/>
          <p14:tracePt t="242106" x="1411288" y="6242050"/>
          <p14:tracePt t="242114" x="1485900" y="6242050"/>
          <p14:tracePt t="242121" x="1504950" y="6242050"/>
          <p14:tracePt t="242129" x="1560513" y="6242050"/>
          <p14:tracePt t="242136" x="1597025" y="6242050"/>
          <p14:tracePt t="242145" x="1620838" y="6242050"/>
          <p14:tracePt t="242151" x="1639888" y="6242050"/>
          <p14:tracePt t="242158" x="1652588" y="6242050"/>
          <p14:tracePt t="242166" x="1658938" y="6242050"/>
          <p14:tracePt t="242181" x="1671638" y="6242050"/>
          <p14:tracePt t="242189" x="1689100" y="6242050"/>
          <p14:tracePt t="242196" x="1695450" y="6246813"/>
          <p14:tracePt t="242203" x="1714500" y="6246813"/>
          <p14:tracePt t="242211" x="1763713" y="6246813"/>
          <p14:tracePt t="242218" x="1781175" y="6253163"/>
          <p14:tracePt t="242226" x="1831975" y="6253163"/>
          <p14:tracePt t="242233" x="1881188" y="6253163"/>
          <p14:tracePt t="242241" x="1887538" y="6253163"/>
          <p14:tracePt t="242249" x="1924050" y="6253163"/>
          <p14:tracePt t="242256" x="1985963" y="6253163"/>
          <p14:tracePt t="242264" x="1997075" y="6253163"/>
          <p14:tracePt t="242271" x="2016125" y="6253163"/>
          <p14:tracePt t="242279" x="2041525" y="6259513"/>
          <p14:tracePt t="242286" x="2058988" y="6259513"/>
          <p14:tracePt t="242294" x="2071688" y="6259513"/>
          <p14:tracePt t="242301" x="2097088" y="6259513"/>
          <p14:tracePt t="242308" x="2133600" y="6259513"/>
          <p14:tracePt t="242316" x="2157413" y="6259513"/>
          <p14:tracePt t="242324" x="2219325" y="6259513"/>
          <p14:tracePt t="242331" x="2281238" y="6259513"/>
          <p14:tracePt t="242339" x="2300288" y="6259513"/>
          <p14:tracePt t="242347" x="2355850" y="6259513"/>
          <p14:tracePt t="242354" x="2405063" y="6259513"/>
          <p14:tracePt t="242362" x="2422525" y="6253163"/>
          <p14:tracePt t="242368" x="2454275" y="6253163"/>
          <p14:tracePt t="242375" x="2471738" y="6253163"/>
          <p14:tracePt t="242383" x="2490788" y="6253163"/>
          <p14:tracePt t="242391" x="2503488" y="6253163"/>
          <p14:tracePt t="242398" x="2552700" y="6253163"/>
          <p14:tracePt t="242406" x="2578100" y="6253163"/>
          <p14:tracePt t="242414" x="2608263" y="6253163"/>
          <p14:tracePt t="242421" x="2651125" y="6253163"/>
          <p14:tracePt t="242429" x="2713038" y="6253163"/>
          <p14:tracePt t="242436" x="2743200" y="6253163"/>
          <p14:tracePt t="242445" x="2798763" y="6253163"/>
          <p14:tracePt t="242451" x="2860675" y="6253163"/>
          <p14:tracePt t="242459" x="2879725" y="6253163"/>
          <p14:tracePt t="242466" x="2916238" y="6253163"/>
          <p14:tracePt t="242475" x="2952750" y="6253163"/>
          <p14:tracePt t="242481" x="2965450" y="6253163"/>
          <p14:tracePt t="242489" x="2997200" y="6253163"/>
          <p14:tracePt t="242496" x="3033713" y="6253163"/>
          <p14:tracePt t="242503" x="3040063" y="6253163"/>
          <p14:tracePt t="242512" x="3076575" y="6253163"/>
          <p14:tracePt t="242518" x="3125788" y="6253163"/>
          <p14:tracePt t="242526" x="3181350" y="6253163"/>
          <p14:tracePt t="242534" x="3200400" y="6253163"/>
          <p14:tracePt t="242541" x="3268663" y="6253163"/>
          <p14:tracePt t="242548" x="3317875" y="6253163"/>
          <p14:tracePt t="242556" x="3335338" y="6253163"/>
          <p14:tracePt t="242564" x="3390900" y="6253163"/>
          <p14:tracePt t="242571" x="3429000" y="6253163"/>
          <p14:tracePt t="242579" x="3459163" y="6253163"/>
          <p14:tracePt t="242586" x="3482975" y="6253163"/>
          <p14:tracePt t="242595" x="3521075" y="6253163"/>
          <p14:tracePt t="242601" x="3533775" y="6253163"/>
          <p14:tracePt t="242609" x="3582988" y="6253163"/>
          <p14:tracePt t="242616" x="3619500" y="6253163"/>
          <p14:tracePt t="242624" x="3649663" y="6246813"/>
          <p14:tracePt t="242631" x="3668713" y="6246813"/>
          <p14:tracePt t="242639" x="3711575" y="6246813"/>
          <p14:tracePt t="242646" x="3767138" y="6246813"/>
          <p14:tracePt t="242654" x="3773488" y="6246813"/>
          <p14:tracePt t="242662" x="3803650" y="6246813"/>
          <p14:tracePt t="242668" x="3841750" y="6246813"/>
          <p14:tracePt t="242676" x="3854450" y="6246813"/>
          <p14:tracePt t="242683" x="3871913" y="6246813"/>
          <p14:tracePt t="242691" x="3890963" y="6246813"/>
          <p14:tracePt t="242699" x="3903663" y="6246813"/>
          <p14:tracePt t="242706" x="3914775" y="6246813"/>
          <p14:tracePt t="242714" x="3946525" y="6246813"/>
          <p14:tracePt t="242721" x="3959225" y="6246813"/>
          <p14:tracePt t="242728" x="3989388" y="6246813"/>
          <p14:tracePt t="242736" x="4032250" y="6246813"/>
          <p14:tracePt t="242745" x="4068763" y="6246813"/>
          <p14:tracePt t="242751" x="4081463" y="6246813"/>
          <p14:tracePt t="242759" x="4124325" y="6246813"/>
          <p14:tracePt t="242766" x="4156075" y="6246813"/>
          <p14:tracePt t="242774" x="4173538" y="6246813"/>
          <p14:tracePt t="242781" x="4186238" y="6246813"/>
          <p14:tracePt t="242789" x="4205288" y="6246813"/>
          <p14:tracePt t="242796" x="4217988" y="6246813"/>
          <p14:tracePt t="242804" x="4235450" y="6246813"/>
          <p14:tracePt t="242812" x="4260850" y="6246813"/>
          <p14:tracePt t="242826" x="4284663" y="6242050"/>
          <p14:tracePt t="242833" x="4310063" y="6242050"/>
          <p14:tracePt t="242841" x="4333875" y="6229350"/>
          <p14:tracePt t="242848" x="4346575" y="6229350"/>
          <p14:tracePt t="242856" x="4378325" y="6223000"/>
          <p14:tracePt t="242864" x="4402138" y="6223000"/>
          <p14:tracePt t="242871" x="4421188" y="6223000"/>
          <p14:tracePt t="242879" x="4445000" y="6223000"/>
          <p14:tracePt t="242886" x="4457700" y="6223000"/>
          <p14:tracePt t="242895" x="4464050" y="6223000"/>
          <p14:tracePt t="242901" x="4489450" y="6223000"/>
          <p14:tracePt t="242909" x="4506913" y="6223000"/>
          <p14:tracePt t="242916" x="4513263" y="6223000"/>
          <p14:tracePt t="242924" x="4538663" y="6223000"/>
          <p14:tracePt t="242931" x="4562475" y="6223000"/>
          <p14:tracePt t="242939" x="4575175" y="6223000"/>
          <p14:tracePt t="242947" x="4587875" y="6223000"/>
          <p14:tracePt t="242954" x="4598988" y="6223000"/>
          <p14:tracePt t="242962" x="4611688" y="6223000"/>
          <p14:tracePt t="242979" x="4643438" y="6223000"/>
          <p14:tracePt t="242983" x="4654550" y="6223000"/>
          <p14:tracePt t="242991" x="4660900" y="6223000"/>
          <p14:tracePt t="242998" x="4673600" y="6223000"/>
          <p14:tracePt t="243006" x="4679950" y="6223000"/>
          <p14:tracePt t="243014" x="4686300" y="6223000"/>
          <p14:tracePt t="243021" x="4699000" y="6223000"/>
          <p14:tracePt t="243029" x="4705350" y="6223000"/>
          <p14:tracePt t="243044" x="4710113" y="6223000"/>
          <p14:tracePt t="243051" x="4710113" y="6216650"/>
          <p14:tracePt t="243059" x="4716463" y="62166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双端口 </a:t>
            </a:r>
            <a:r>
              <a:rPr kumimoji="1" lang="en-US" altLang="zh-CN" b="1">
                <a:latin typeface="+mn-lt"/>
                <a:ea typeface="SimSun" panose="02010600030101010101" pitchFamily="2" charset="-122"/>
              </a:rPr>
              <a:t>RAM </a:t>
            </a:r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设计要点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21"/>
            <a:ext cx="7886700" cy="2870959"/>
          </a:xfrm>
        </p:spPr>
        <p:txBody>
          <a:bodyPr>
            <a:normAutofit fontScale="92500" lnSpcReduction="20000"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双端口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RAM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读写端口完全独立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优点：简单；快速，读写无需等待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缺点：占用资源多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存储大小与地址宽度之间的关系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49325" lvl="1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size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2^addr_width</a:t>
            </a: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实现上，使用了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FPGA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中的内存块单元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D420DF-FBC7-7F41-BF22-E01C3ED5E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87042"/>
            <a:ext cx="7359805" cy="2870958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C35F4B9-507C-4968-92E0-63CA039DC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7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33"/>
    </mc:Choice>
    <mc:Fallback>
      <p:transition spd="slow" advTm="127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0" x="4981575" y="6154738"/>
          <p14:tracePt t="1635" x="5049838" y="6135688"/>
          <p14:tracePt t="1636" x="5118100" y="6111875"/>
          <p14:tracePt t="1637" x="5160963" y="6092825"/>
          <p14:tracePt t="1642" x="5259388" y="6056313"/>
          <p14:tracePt t="1650" x="5278438" y="6030913"/>
          <p14:tracePt t="1657" x="5327650" y="5988050"/>
          <p14:tracePt t="1665" x="5376863" y="5915025"/>
          <p14:tracePt t="1672" x="5445125" y="5778500"/>
          <p14:tracePt t="1679" x="5481638" y="5722938"/>
          <p14:tracePt t="1688" x="5573713" y="5562600"/>
          <p14:tracePt t="1695" x="5691188" y="5346700"/>
          <p14:tracePt t="1702" x="5721350" y="5267325"/>
          <p14:tracePt t="1710" x="5815013" y="5062538"/>
          <p14:tracePt t="1717" x="5894388" y="4852988"/>
          <p14:tracePt t="1725" x="5913438" y="4754563"/>
          <p14:tracePt t="1732" x="5926138" y="4581525"/>
          <p14:tracePt t="1740" x="5926138" y="4378325"/>
          <p14:tracePt t="1747" x="5926138" y="4292600"/>
          <p14:tracePt t="1756" x="5919788" y="4119563"/>
          <p14:tracePt t="1762" x="5881688" y="3903663"/>
          <p14:tracePt t="1770" x="5864225" y="3824288"/>
          <p14:tracePt t="1777" x="5826125" y="3663950"/>
          <p14:tracePt t="1786" x="5776913" y="3484563"/>
          <p14:tracePt t="1792" x="5715000" y="3330575"/>
          <p14:tracePt t="1800" x="5697538" y="3262313"/>
          <p14:tracePt t="1807" x="5654675" y="3121025"/>
          <p14:tracePt t="1815" x="5586413" y="2997200"/>
          <p14:tracePt t="1822" x="5561013" y="2941638"/>
          <p14:tracePt t="1830" x="5511800" y="2862263"/>
          <p14:tracePt t="1838" x="5468938" y="2774950"/>
          <p14:tracePt t="1845" x="5456238" y="2744788"/>
          <p14:tracePt t="1853" x="5438775" y="2676525"/>
          <p14:tracePt t="1860" x="5438775" y="2614613"/>
          <p14:tracePt t="1868" x="5438775" y="2597150"/>
          <p14:tracePt t="1875" x="5438775" y="2541588"/>
          <p14:tracePt t="1883" x="5456238" y="2509838"/>
          <p14:tracePt t="1893" x="5468938" y="2486025"/>
          <p14:tracePt t="1897" x="5500688" y="2436813"/>
          <p14:tracePt t="1905" x="5524500" y="2417763"/>
          <p14:tracePt t="1912" x="5580063" y="2381250"/>
          <p14:tracePt t="1920" x="5592763" y="2362200"/>
          <p14:tracePt t="1928" x="5622925" y="2343150"/>
          <p14:tracePt t="1936" x="5654675" y="2319338"/>
          <p14:tracePt t="1942" x="5661025" y="2319338"/>
          <p14:tracePt t="1950" x="5678488" y="2300288"/>
          <p14:tracePt t="1957" x="5710238" y="2281238"/>
          <p14:tracePt t="1965" x="5727700" y="2270125"/>
          <p14:tracePt t="1973" x="5753100" y="2251075"/>
          <p14:tracePt t="1980" x="5913438" y="2120900"/>
          <p14:tracePt t="1989" x="5956300" y="2097088"/>
          <p14:tracePt t="1995" x="6080125" y="1998663"/>
          <p14:tracePt t="2003" x="6184900" y="1936750"/>
          <p14:tracePt t="2010" x="6240463" y="1887538"/>
          <p14:tracePt t="2018" x="6332538" y="1825625"/>
          <p14:tracePt t="2025" x="6456363" y="1751013"/>
          <p14:tracePt t="2033" x="6554788" y="1677988"/>
          <p14:tracePt t="2040" x="6597650" y="1652588"/>
          <p14:tracePt t="2047" x="6677025" y="1590675"/>
          <p14:tracePt t="2055" x="6751638" y="1517650"/>
          <p14:tracePt t="2063" x="6770688" y="1504950"/>
          <p14:tracePt t="2070" x="6813550" y="1468438"/>
          <p14:tracePt t="2078" x="6837363" y="1430338"/>
          <p14:tracePt t="2086" x="6843713" y="1419225"/>
          <p14:tracePt t="2092" x="6850063" y="1374775"/>
          <p14:tracePt t="2100" x="6856413" y="1331913"/>
          <p14:tracePt t="2107" x="6856413" y="1308100"/>
          <p14:tracePt t="2115" x="6856413" y="1246188"/>
          <p14:tracePt t="2123" x="6856413" y="1208088"/>
          <p14:tracePt t="2130" x="6856413" y="1184275"/>
          <p14:tracePt t="2138" x="6856413" y="1147763"/>
          <p14:tracePt t="2145" x="6856413" y="1122363"/>
          <p14:tracePt t="2153" x="6856413" y="1116013"/>
          <p14:tracePt t="2167" x="6856413" y="1109663"/>
          <p14:tracePt t="2266" x="6856413" y="1103313"/>
          <p14:tracePt t="2273" x="6856413" y="1098550"/>
          <p14:tracePt t="2281" x="6850063" y="1092200"/>
          <p14:tracePt t="2319" x="6843713" y="1092200"/>
          <p14:tracePt t="2334" x="6843713" y="1085850"/>
          <p14:tracePt t="2342" x="6837363" y="1079500"/>
          <p14:tracePt t="2356" x="6837363" y="1073150"/>
          <p14:tracePt t="2364" x="6837363" y="1066800"/>
          <p14:tracePt t="2371" x="6837363" y="1054100"/>
          <p14:tracePt t="2378" x="6837363" y="1036638"/>
          <p14:tracePt t="2387" x="6837363" y="1023938"/>
          <p14:tracePt t="2393" x="6831013" y="1017588"/>
          <p14:tracePt t="2401" x="6831013" y="1004888"/>
          <p14:tracePt t="2408" x="6831013" y="998538"/>
          <p14:tracePt t="117197" x="6689725" y="1270000"/>
          <p14:tracePt t="117202" x="6511925" y="1492250"/>
          <p14:tracePt t="117207" x="6332538" y="1733550"/>
          <p14:tracePt t="117214" x="6319838" y="1751013"/>
          <p14:tracePt t="117223" x="6264275" y="1800225"/>
          <p14:tracePt t="117229" x="6208713" y="1862138"/>
          <p14:tracePt t="117236" x="6172200" y="1917700"/>
          <p14:tracePt t="117244" x="6140450" y="1949450"/>
          <p14:tracePt t="117252" x="6091238" y="2005013"/>
          <p14:tracePt t="117258" x="6042025" y="2060575"/>
          <p14:tracePt t="117266" x="6030913" y="2084388"/>
          <p14:tracePt t="117273" x="5986463" y="2146300"/>
          <p14:tracePt t="117281" x="5949950" y="2201863"/>
          <p14:tracePt t="117289" x="5937250" y="2220913"/>
          <p14:tracePt t="117296" x="5907088" y="2257425"/>
          <p14:tracePt t="117304" x="5857875" y="2293938"/>
          <p14:tracePt t="117311" x="5838825" y="2319338"/>
          <p14:tracePt t="117320" x="5808663" y="2349500"/>
          <p14:tracePt t="117326" x="5759450" y="2405063"/>
          <p14:tracePt t="117334" x="5734050" y="2430463"/>
          <p14:tracePt t="117341" x="5678488" y="2497138"/>
          <p14:tracePt t="117349" x="5610225" y="2559050"/>
          <p14:tracePt t="117356" x="5561013" y="2633663"/>
          <p14:tracePt t="117364" x="5530850" y="2676525"/>
          <p14:tracePt t="117372" x="5438775" y="2762250"/>
          <p14:tracePt t="117379" x="5370513" y="2855913"/>
          <p14:tracePt t="117386" x="5334000" y="2898775"/>
          <p14:tracePt t="117393" x="5240338" y="3022600"/>
          <p14:tracePt t="117402" x="5197475" y="3089275"/>
          <p14:tracePt t="117409" x="5160963" y="3121025"/>
          <p14:tracePt t="117416" x="5075238" y="3232150"/>
          <p14:tracePt t="117424" x="5006975" y="3324225"/>
          <p14:tracePt t="117432" x="4970463" y="3367088"/>
          <p14:tracePt t="117439" x="4908550" y="3459163"/>
          <p14:tracePt t="117446" x="4859338" y="3527425"/>
          <p14:tracePt t="117455" x="4797425" y="3632200"/>
          <p14:tracePt t="117461" x="4778375" y="3670300"/>
          <p14:tracePt t="117470" x="4729163" y="3749675"/>
          <p14:tracePt t="117476" x="4692650" y="3830638"/>
          <p14:tracePt t="117484" x="4686300" y="3860800"/>
          <p14:tracePt t="117491" x="4654550" y="3922713"/>
          <p14:tracePt t="117500" x="4630738" y="3978275"/>
          <p14:tracePt t="117506" x="4611688" y="4021138"/>
          <p14:tracePt t="117514" x="4594225" y="4064000"/>
          <p14:tracePt t="117523" x="4581525" y="4106863"/>
          <p14:tracePt t="117529" x="4575175" y="4119563"/>
          <p14:tracePt t="117536" x="4556125" y="4144963"/>
          <p14:tracePt t="117544" x="4538663" y="4187825"/>
          <p14:tracePt t="117552" x="4532313" y="4200525"/>
          <p14:tracePt t="117559" x="4513263" y="4243388"/>
          <p14:tracePt t="117566" x="4494213" y="4292600"/>
          <p14:tracePt t="117574" x="4464050" y="4348163"/>
          <p14:tracePt t="117581" x="4457700" y="4360863"/>
          <p14:tracePt t="117589" x="4445000" y="4403725"/>
          <p14:tracePt t="117596" x="4414838" y="4465638"/>
          <p14:tracePt t="117604" x="4402138" y="4495800"/>
          <p14:tracePt t="117611" x="4371975" y="4564063"/>
          <p14:tracePt t="117619" x="4352925" y="4606925"/>
          <p14:tracePt t="117627" x="4340225" y="4637088"/>
          <p14:tracePt t="117634" x="4310063" y="4692650"/>
          <p14:tracePt t="117641" x="4303713" y="4741863"/>
          <p14:tracePt t="117649" x="4297363" y="4754563"/>
          <p14:tracePt t="117656" x="4279900" y="4841875"/>
          <p14:tracePt t="117664" x="4254500" y="4897438"/>
          <p14:tracePt t="117672" x="4248150" y="4908550"/>
          <p14:tracePt t="117679" x="4229100" y="4946650"/>
          <p14:tracePt t="117686" x="4211638" y="4989513"/>
          <p14:tracePt t="117694" x="4186238" y="5032375"/>
          <p14:tracePt t="117702" x="4179888" y="5045075"/>
          <p14:tracePt t="117709" x="4156075" y="5087938"/>
          <p14:tracePt t="117717" x="4137025" y="5106988"/>
          <p14:tracePt t="117723" x="4113213" y="5130800"/>
          <p14:tracePt t="117731" x="4094163" y="5143500"/>
          <p14:tracePt t="117739" x="4057650" y="5168900"/>
          <p14:tracePt t="117747" x="4038600" y="5173663"/>
          <p14:tracePt t="117755" x="4019550" y="5186363"/>
          <p14:tracePt t="117761" x="3989388" y="5192713"/>
          <p14:tracePt t="117770" x="3976688" y="5199063"/>
          <p14:tracePt t="117776" x="3952875" y="5218113"/>
          <p14:tracePt t="117785" x="3940175" y="5224463"/>
          <p14:tracePt t="117791" x="3914775" y="5235575"/>
          <p14:tracePt t="117799" x="3897313" y="5241925"/>
          <p14:tracePt t="117806" x="3878263" y="5248275"/>
          <p14:tracePt t="117814" x="3854450" y="5260975"/>
          <p14:tracePt t="117822" x="3841750" y="5267325"/>
          <p14:tracePt t="117829" x="3816350" y="5278438"/>
          <p14:tracePt t="117836" x="3786188" y="5284788"/>
          <p14:tracePt t="117844" x="3773488" y="5291138"/>
          <p14:tracePt t="117852" x="3736975" y="5297488"/>
          <p14:tracePt t="117859" x="3698875" y="5297488"/>
          <p14:tracePt t="117867" x="3675063" y="5303838"/>
          <p14:tracePt t="117874" x="3632200" y="5310188"/>
          <p14:tracePt t="117881" x="3600450" y="5310188"/>
          <p14:tracePt t="117888" x="3563938" y="5322888"/>
          <p14:tracePt t="117896" x="3508375" y="5329238"/>
          <p14:tracePt t="117903" x="3433763" y="5329238"/>
          <p14:tracePt t="117911" x="3360738" y="5340350"/>
          <p14:tracePt t="117919" x="3341688" y="5340350"/>
          <p14:tracePt t="117925" x="3305175" y="5346700"/>
          <p14:tracePt t="117933" x="3255963" y="5346700"/>
          <p14:tracePt t="117940" x="3230563" y="5346700"/>
          <p14:tracePt t="117948" x="3187700" y="5346700"/>
          <p14:tracePt t="117956" x="3138488" y="5346700"/>
          <p14:tracePt t="117963" x="3119438" y="5346700"/>
          <p14:tracePt t="117971" x="3082925" y="5346700"/>
          <p14:tracePt t="117978" x="3040063" y="5346700"/>
          <p14:tracePt t="117986" x="3021013" y="5346700"/>
          <p14:tracePt t="117993" x="2997200" y="5346700"/>
          <p14:tracePt t="118001" x="2971800" y="5346700"/>
          <p14:tracePt t="118008" x="2947988" y="5346700"/>
          <p14:tracePt t="118016" x="2941638" y="5346700"/>
          <p14:tracePt t="118023" x="2916238" y="5346700"/>
          <p14:tracePt t="118031" x="2897188" y="5346700"/>
          <p14:tracePt t="118038" x="2886075" y="5346700"/>
          <p14:tracePt t="118046" x="2867025" y="5346700"/>
          <p14:tracePt t="118053" x="2847975" y="5346700"/>
          <p14:tracePt t="118061" x="2830513" y="5334000"/>
          <p14:tracePt t="118069" x="2811463" y="5316538"/>
          <p14:tracePt t="118075" x="2798763" y="5297488"/>
          <p14:tracePt t="118087" x="2792413" y="5291138"/>
          <p14:tracePt t="118091" x="2781300" y="5278438"/>
          <p14:tracePt t="118098" x="2768600" y="5260975"/>
          <p14:tracePt t="118106" x="2762250" y="5248275"/>
          <p14:tracePt t="118113" x="2743200" y="5218113"/>
          <p14:tracePt t="118121" x="2732088" y="5199063"/>
          <p14:tracePt t="118128" x="2719388" y="5168900"/>
          <p14:tracePt t="118137" x="2706688" y="5143500"/>
          <p14:tracePt t="118143" x="2693988" y="5124450"/>
          <p14:tracePt t="118152" x="2682875" y="5094288"/>
          <p14:tracePt t="118158" x="2676525" y="5081588"/>
          <p14:tracePt t="118166" x="2651125" y="5032375"/>
          <p14:tracePt t="118173" x="2644775" y="5026025"/>
          <p14:tracePt t="118181" x="2638425" y="5026025"/>
          <p14:tracePt t="118188" x="2638425" y="5019675"/>
          <p14:tracePt t="118195" x="2632075" y="5008563"/>
          <p14:tracePt t="118204" x="2632075" y="5002213"/>
          <p14:tracePt t="118211" x="2632075" y="4989513"/>
          <p14:tracePt t="118219" x="2632075" y="4976813"/>
          <p14:tracePt t="118226" x="2627313" y="4964113"/>
          <p14:tracePt t="118234" x="2620963" y="4953000"/>
          <p14:tracePt t="118240" x="2614613" y="4933950"/>
          <p14:tracePt t="118248" x="2614613" y="4927600"/>
          <p14:tracePt t="118256" x="2608263" y="4914900"/>
          <p14:tracePt t="118263" x="2601913" y="4902200"/>
          <p14:tracePt t="118271" x="2595563" y="4891088"/>
          <p14:tracePt t="118278" x="2595563" y="4884738"/>
          <p14:tracePt t="118286" x="2589213" y="4878388"/>
          <p14:tracePt t="118293" x="2582863" y="4865688"/>
          <p14:tracePt t="118308" x="2582863" y="4859338"/>
          <p14:tracePt t="118316" x="2578100" y="4852988"/>
          <p14:tracePt t="118323" x="2578100" y="4848225"/>
          <p14:tracePt t="118331" x="2578100" y="4841875"/>
          <p14:tracePt t="118338" x="2571750" y="4835525"/>
          <p14:tracePt t="118353" x="2571750" y="4829175"/>
          <p14:tracePt t="118467" x="2571750" y="4822825"/>
          <p14:tracePt t="118482" x="2571750" y="4816475"/>
          <p14:tracePt t="118497" x="2571750" y="4810125"/>
          <p14:tracePt t="118527" x="2571750" y="4803775"/>
          <p14:tracePt t="118549" x="2571750" y="4797425"/>
          <p14:tracePt t="118564" x="2571750" y="4792663"/>
          <p14:tracePt t="118572" x="2571750" y="4779963"/>
          <p14:tracePt t="118579" x="2571750" y="4773613"/>
          <p14:tracePt t="118587" x="2571750" y="4767263"/>
          <p14:tracePt t="118594" x="2571750" y="4760913"/>
          <p14:tracePt t="118603" x="2571750" y="4748213"/>
          <p14:tracePt t="118609" x="2571750" y="4741863"/>
          <p14:tracePt t="118624" x="2571750" y="4737100"/>
          <p14:tracePt t="118632" x="2571750" y="4730750"/>
          <p14:tracePt t="118639" x="2571750" y="4724400"/>
          <p14:tracePt t="118646" x="2571750" y="4718050"/>
          <p14:tracePt t="118713" x="2571750" y="4711700"/>
          <p14:tracePt t="118720" x="2571750" y="4705350"/>
          <p14:tracePt t="118735" x="2571750" y="4699000"/>
          <p14:tracePt t="118752" x="2571750" y="4692650"/>
          <p14:tracePt t="118759" x="2571750" y="4687888"/>
          <p14:tracePt t="118767" x="2571750" y="4668838"/>
          <p14:tracePt t="118774" x="2571750" y="4656138"/>
          <p14:tracePt t="118782" x="2571750" y="4649788"/>
          <p14:tracePt t="118789" x="2578100" y="4643438"/>
          <p14:tracePt t="118805" x="2578100" y="4637088"/>
          <p14:tracePt t="118811" x="2582863" y="4637088"/>
          <p14:tracePt t="118820" x="2582863" y="4632325"/>
          <p14:tracePt t="118826" x="2582863" y="4625975"/>
          <p14:tracePt t="118835" x="2582863" y="4619625"/>
          <p14:tracePt t="118849" x="2589213" y="4613275"/>
          <p14:tracePt t="118879" x="2595563" y="4613275"/>
          <p14:tracePt t="118902" x="2601913" y="4613275"/>
          <p14:tracePt t="118909" x="2608263" y="4613275"/>
          <p14:tracePt t="118917" x="2614613" y="4606925"/>
          <p14:tracePt t="118924" x="2620963" y="4606925"/>
          <p14:tracePt t="118939" x="2627313" y="4606925"/>
          <p14:tracePt t="118947" x="2638425" y="4600575"/>
          <p14:tracePt t="118954" x="2644775" y="4600575"/>
          <p14:tracePt t="118962" x="2651125" y="4594225"/>
          <p14:tracePt t="118969" x="2663825" y="4594225"/>
          <p14:tracePt t="118976" x="2676525" y="4587875"/>
          <p14:tracePt t="118986" x="2682875" y="4587875"/>
          <p14:tracePt t="118991" x="2693988" y="4581525"/>
          <p14:tracePt t="118999" x="2706688" y="4576763"/>
          <p14:tracePt t="119006" x="2713038" y="4576763"/>
          <p14:tracePt t="119014" x="2725738" y="4570413"/>
          <p14:tracePt t="119023" x="2738438" y="4564063"/>
          <p14:tracePt t="119029" x="2743200" y="4564063"/>
          <p14:tracePt t="119036" x="2755900" y="4557713"/>
          <p14:tracePt t="119044" x="2768600" y="4545013"/>
          <p14:tracePt t="119052" x="2774950" y="4545013"/>
          <p14:tracePt t="119059" x="2787650" y="4538663"/>
          <p14:tracePt t="119067" x="2792413" y="4538663"/>
          <p14:tracePt t="119074" x="2798763" y="4532313"/>
          <p14:tracePt t="119089" x="2811463" y="4527550"/>
          <p14:tracePt t="119097" x="2817813" y="4521200"/>
          <p14:tracePt t="119105" x="2824163" y="4521200"/>
          <p14:tracePt t="119112" x="2836863" y="4521200"/>
          <p14:tracePt t="119119" x="2843213" y="4514850"/>
          <p14:tracePt t="119126" x="2847975" y="4514850"/>
          <p14:tracePt t="119136" x="2867025" y="4514850"/>
          <p14:tracePt t="119141" x="2892425" y="4508500"/>
          <p14:tracePt t="119149" x="2897188" y="4508500"/>
          <p14:tracePt t="119156" x="2922588" y="4502150"/>
          <p14:tracePt t="119164" x="2947988" y="4502150"/>
          <p14:tracePt t="119172" x="2952750" y="4502150"/>
          <p14:tracePt t="119179" x="2978150" y="4502150"/>
          <p14:tracePt t="119188" x="2997200" y="4495800"/>
          <p14:tracePt t="119194" x="3014663" y="4495800"/>
          <p14:tracePt t="119203" x="3021013" y="4489450"/>
          <p14:tracePt t="119209" x="3040063" y="4483100"/>
          <p14:tracePt t="119217" x="3052763" y="4483100"/>
          <p14:tracePt t="119224" x="3057525" y="4483100"/>
          <p14:tracePt t="119231" x="3070225" y="4471988"/>
          <p14:tracePt t="119238" x="3082925" y="4471988"/>
          <p14:tracePt t="119246" x="3095625" y="4465638"/>
          <p14:tracePt t="119253" x="3108325" y="4465638"/>
          <p14:tracePt t="119261" x="3119438" y="4459288"/>
          <p14:tracePt t="119269" x="3125788" y="4459288"/>
          <p14:tracePt t="119276" x="3138488" y="4459288"/>
          <p14:tracePt t="119284" x="3157538" y="4446588"/>
          <p14:tracePt t="119291" x="3175000" y="4440238"/>
          <p14:tracePt t="119298" x="3181350" y="4440238"/>
          <p14:tracePt t="119306" x="3194050" y="4440238"/>
          <p14:tracePt t="119313" x="3206750" y="4440238"/>
          <p14:tracePt t="119321" x="3213100" y="4433888"/>
          <p14:tracePt t="119328" x="3224213" y="4433888"/>
          <p14:tracePt t="119337" x="3236913" y="4433888"/>
          <p14:tracePt t="119343" x="3243263" y="4433888"/>
          <p14:tracePt t="119351" x="3262313" y="4433888"/>
          <p14:tracePt t="119358" x="3279775" y="4433888"/>
          <p14:tracePt t="119366" x="3292475" y="4427538"/>
          <p14:tracePt t="119374" x="3322638" y="4427538"/>
          <p14:tracePt t="119381" x="3348038" y="4427538"/>
          <p14:tracePt t="119388" x="3384550" y="4421188"/>
          <p14:tracePt t="119396" x="3397250" y="4421188"/>
          <p14:tracePt t="119404" x="3429000" y="4421188"/>
          <p14:tracePt t="119411" x="3452813" y="4416425"/>
          <p14:tracePt t="119418" x="3465513" y="4416425"/>
          <p14:tracePt t="119426" x="3489325" y="4416425"/>
          <p14:tracePt t="119434" x="3514725" y="4410075"/>
          <p14:tracePt t="119441" x="3527425" y="4410075"/>
          <p14:tracePt t="119448" x="3544888" y="4410075"/>
          <p14:tracePt t="119456" x="3570288" y="4410075"/>
          <p14:tracePt t="119463" x="3582988" y="4403725"/>
          <p14:tracePt t="119471" x="3594100" y="4403725"/>
          <p14:tracePt t="119478" x="3613150" y="4403725"/>
          <p14:tracePt t="119486" x="3638550" y="4403725"/>
          <p14:tracePt t="119493" x="3649663" y="4403725"/>
          <p14:tracePt t="119501" x="3656013" y="4403725"/>
          <p14:tracePt t="119508" x="3675063" y="4403725"/>
          <p14:tracePt t="119516" x="3681413" y="4403725"/>
          <p14:tracePt t="119523" x="3705225" y="4403725"/>
          <p14:tracePt t="119532" x="3724275" y="4403725"/>
          <p14:tracePt t="119538" x="3736975" y="4403725"/>
          <p14:tracePt t="119546" x="3760788" y="4403725"/>
          <p14:tracePt t="119553" x="3792538" y="4403725"/>
          <p14:tracePt t="119561" x="3803650" y="4403725"/>
          <p14:tracePt t="119568" x="3878263" y="4410075"/>
          <p14:tracePt t="119576" x="3927475" y="4410075"/>
          <p14:tracePt t="119584" x="3970338" y="4410075"/>
          <p14:tracePt t="119591" x="3983038" y="4410075"/>
          <p14:tracePt t="119598" x="4008438" y="4410075"/>
          <p14:tracePt t="119606" x="4025900" y="4410075"/>
          <p14:tracePt t="119613" x="4038600" y="4410075"/>
          <p14:tracePt t="119621" x="4057650" y="4410075"/>
          <p14:tracePt t="119628" x="4081463" y="4410075"/>
          <p14:tracePt t="119643" x="4100513" y="4410075"/>
          <p14:tracePt t="119651" x="4106863" y="4410075"/>
          <p14:tracePt t="119658" x="4119563" y="4410075"/>
          <p14:tracePt t="119666" x="4137025" y="4410075"/>
          <p14:tracePt t="119673" x="4168775" y="4410075"/>
          <p14:tracePt t="119680" x="4173538" y="4410075"/>
          <p14:tracePt t="119688" x="4198938" y="4410075"/>
          <p14:tracePt t="119696" x="4217988" y="4410075"/>
          <p14:tracePt t="119703" x="4241800" y="4410075"/>
          <p14:tracePt t="119711" x="4248150" y="4410075"/>
          <p14:tracePt t="119719" x="4267200" y="4410075"/>
          <p14:tracePt t="119726" x="4284663" y="4421188"/>
          <p14:tracePt t="119734" x="4291013" y="4421188"/>
          <p14:tracePt t="119741" x="4310063" y="4421188"/>
          <p14:tracePt t="119748" x="4316413" y="4421188"/>
          <p14:tracePt t="119756" x="4329113" y="4421188"/>
          <p14:tracePt t="119763" x="4346575" y="4433888"/>
          <p14:tracePt t="119771" x="4365625" y="4433888"/>
          <p14:tracePt t="119778" x="4378325" y="4440238"/>
          <p14:tracePt t="119786" x="4395788" y="4440238"/>
          <p14:tracePt t="119793" x="4421188" y="4452938"/>
          <p14:tracePt t="119801" x="4438650" y="4459288"/>
          <p14:tracePt t="119808" x="4445000" y="4459288"/>
          <p14:tracePt t="119816" x="4470400" y="4465638"/>
          <p14:tracePt t="119823" x="4489450" y="4476750"/>
          <p14:tracePt t="119831" x="4494213" y="4476750"/>
          <p14:tracePt t="119838" x="4513263" y="4483100"/>
          <p14:tracePt t="119846" x="4532313" y="4489450"/>
          <p14:tracePt t="119854" x="4545013" y="4495800"/>
          <p14:tracePt t="119861" x="4562475" y="4508500"/>
          <p14:tracePt t="119869" x="4581525" y="4514850"/>
          <p14:tracePt t="119876" x="4587875" y="4521200"/>
          <p14:tracePt t="119884" x="4598988" y="4521200"/>
          <p14:tracePt t="119902" x="4630738" y="4545013"/>
          <p14:tracePt t="119906" x="4637088" y="4545013"/>
          <p14:tracePt t="119913" x="4643438" y="4545013"/>
          <p14:tracePt t="119928" x="4649788" y="4545013"/>
          <p14:tracePt t="119936" x="4649788" y="4551363"/>
          <p14:tracePt t="119943" x="4660900" y="4551363"/>
          <p14:tracePt t="119952" x="4660900" y="4557713"/>
          <p14:tracePt t="119958" x="4673600" y="4564063"/>
          <p14:tracePt t="119966" x="4686300" y="4576763"/>
          <p14:tracePt t="119973" x="4692650" y="4581525"/>
          <p14:tracePt t="119981" x="4705350" y="4594225"/>
          <p14:tracePt t="119988" x="4722813" y="4606925"/>
          <p14:tracePt t="119996" x="4741863" y="4619625"/>
          <p14:tracePt t="120004" x="4741863" y="4625975"/>
          <p14:tracePt t="120011" x="4754563" y="4643438"/>
          <p14:tracePt t="120018" x="4778375" y="4649788"/>
          <p14:tracePt t="120026" x="4784725" y="4662488"/>
          <p14:tracePt t="120034" x="4797425" y="4668838"/>
          <p14:tracePt t="120041" x="4810125" y="4692650"/>
          <p14:tracePt t="120048" x="4814888" y="4699000"/>
          <p14:tracePt t="120056" x="4833938" y="4718050"/>
          <p14:tracePt t="120063" x="4840288" y="4730750"/>
          <p14:tracePt t="120071" x="4846638" y="4737100"/>
          <p14:tracePt t="120078" x="4859338" y="4748213"/>
          <p14:tracePt t="120087" x="4864100" y="4754563"/>
          <p14:tracePt t="120093" x="4876800" y="4773613"/>
          <p14:tracePt t="120101" x="4876800" y="4779963"/>
          <p14:tracePt t="120108" x="4883150" y="4792663"/>
          <p14:tracePt t="120116" x="4895850" y="4803775"/>
          <p14:tracePt t="120123" x="4902200" y="4816475"/>
          <p14:tracePt t="120131" x="4908550" y="4829175"/>
          <p14:tracePt t="120138" x="4926013" y="4852988"/>
          <p14:tracePt t="120146" x="4926013" y="4859338"/>
          <p14:tracePt t="120154" x="4938713" y="4872038"/>
          <p14:tracePt t="120161" x="4945063" y="4891088"/>
          <p14:tracePt t="120168" x="4951413" y="4891088"/>
          <p14:tracePt t="120176" x="4957763" y="4908550"/>
          <p14:tracePt t="120184" x="4970463" y="4940300"/>
          <p14:tracePt t="120191" x="4981575" y="4957763"/>
          <p14:tracePt t="120198" x="4987925" y="4970463"/>
          <p14:tracePt t="120206" x="4994275" y="5002213"/>
          <p14:tracePt t="120213" x="5013325" y="5019675"/>
          <p14:tracePt t="120221" x="5013325" y="5045075"/>
          <p14:tracePt t="120228" x="5024438" y="5062538"/>
          <p14:tracePt t="120236" x="5030788" y="5094288"/>
          <p14:tracePt t="120252" x="5043488" y="5113338"/>
          <p14:tracePt t="120258" x="5049838" y="5143500"/>
          <p14:tracePt t="120266" x="5049838" y="5149850"/>
          <p14:tracePt t="120273" x="5056188" y="5168900"/>
          <p14:tracePt t="120281" x="5062538" y="5192713"/>
          <p14:tracePt t="120288" x="5068888" y="5218113"/>
          <p14:tracePt t="120296" x="5068888" y="5224463"/>
          <p14:tracePt t="120304" x="5075238" y="5235575"/>
          <p14:tracePt t="120311" x="5075238" y="5260975"/>
          <p14:tracePt t="120318" x="5080000" y="5273675"/>
          <p14:tracePt t="120326" x="5080000" y="5284788"/>
          <p14:tracePt t="120334" x="5086350" y="5310188"/>
          <p14:tracePt t="120341" x="5086350" y="5322888"/>
          <p14:tracePt t="120348" x="5086350" y="5340350"/>
          <p14:tracePt t="120356" x="5086350" y="5353050"/>
          <p14:tracePt t="120363" x="5086350" y="5365750"/>
          <p14:tracePt t="120371" x="5086350" y="5384800"/>
          <p14:tracePt t="120378" x="5086350" y="5389563"/>
          <p14:tracePt t="120386" x="5086350" y="5408613"/>
          <p14:tracePt t="120393" x="5086350" y="5414963"/>
          <p14:tracePt t="120401" x="5086350" y="5438775"/>
          <p14:tracePt t="120408" x="5086350" y="5457825"/>
          <p14:tracePt t="120416" x="5086350" y="5470525"/>
          <p14:tracePt t="120423" x="5086350" y="5489575"/>
          <p14:tracePt t="120431" x="5086350" y="5500688"/>
          <p14:tracePt t="120438" x="5086350" y="5519738"/>
          <p14:tracePt t="120446" x="5086350" y="5545138"/>
          <p14:tracePt t="120454" x="5086350" y="5562600"/>
          <p14:tracePt t="120461" x="5086350" y="5568950"/>
          <p14:tracePt t="120469" x="5086350" y="5588000"/>
          <p14:tracePt t="120476" x="5086350" y="5594350"/>
          <p14:tracePt t="120484" x="5086350" y="5605463"/>
          <p14:tracePt t="120491" x="5086350" y="5611813"/>
          <p14:tracePt t="120498" x="5086350" y="5637213"/>
          <p14:tracePt t="120506" x="5086350" y="5654675"/>
          <p14:tracePt t="120513" x="5086350" y="5667375"/>
          <p14:tracePt t="120521" x="5086350" y="5692775"/>
          <p14:tracePt t="120528" x="5086350" y="5699125"/>
          <p14:tracePt t="120536" x="5086350" y="5710238"/>
          <p14:tracePt t="120543" x="5086350" y="5741988"/>
          <p14:tracePt t="120551" x="5086350" y="5759450"/>
          <p14:tracePt t="120558" x="5086350" y="5765800"/>
          <p14:tracePt t="120566" x="5086350" y="5784850"/>
          <p14:tracePt t="120573" x="5086350" y="5803900"/>
          <p14:tracePt t="120581" x="5086350" y="5821363"/>
          <p14:tracePt t="120588" x="5086350" y="5834063"/>
          <p14:tracePt t="120596" x="5086350" y="5853113"/>
          <p14:tracePt t="120603" x="5086350" y="5883275"/>
          <p14:tracePt t="120611" x="5086350" y="5895975"/>
          <p14:tracePt t="120618" x="5086350" y="5908675"/>
          <p14:tracePt t="120625" x="5086350" y="5926138"/>
          <p14:tracePt t="120634" x="5086350" y="5938838"/>
          <p14:tracePt t="120649" x="5086350" y="5994400"/>
          <p14:tracePt t="120656" x="5086350" y="6013450"/>
          <p14:tracePt t="120663" x="5086350" y="6019800"/>
          <p14:tracePt t="120671" x="5086350" y="6043613"/>
          <p14:tracePt t="120678" x="5086350" y="6062663"/>
          <p14:tracePt t="120686" x="5086350" y="6069013"/>
          <p14:tracePt t="120693" x="5086350" y="6086475"/>
          <p14:tracePt t="120701" x="5086350" y="6105525"/>
          <p14:tracePt t="120708" x="5086350" y="6118225"/>
          <p14:tracePt t="120716" x="5086350" y="6135688"/>
          <p14:tracePt t="120723" x="5086350" y="6142038"/>
          <p14:tracePt t="120731" x="5086350" y="6154738"/>
          <p14:tracePt t="120738" x="5086350" y="6173788"/>
          <p14:tracePt t="120746" x="5086350" y="6186488"/>
          <p14:tracePt t="120753" x="5086350" y="6191250"/>
          <p14:tracePt t="120761" x="5086350" y="6210300"/>
          <p14:tracePt t="120768" x="5086350" y="6229350"/>
          <p14:tracePt t="120776" x="5086350" y="6235700"/>
          <p14:tracePt t="120784" x="5086350" y="6246813"/>
          <p14:tracePt t="120791" x="5080000" y="6259513"/>
          <p14:tracePt t="120798" x="5068888" y="6272213"/>
          <p14:tracePt t="120813" x="5068888" y="6291263"/>
          <p14:tracePt t="120821" x="5068888" y="6296025"/>
          <p14:tracePt t="120828" x="5062538" y="6308725"/>
          <p14:tracePt t="120836" x="5056188" y="6321425"/>
          <p14:tracePt t="120843" x="5049838" y="6334125"/>
          <p14:tracePt t="120851" x="5043488" y="6340475"/>
          <p14:tracePt t="120858" x="5037138" y="6351588"/>
          <p14:tracePt t="120866" x="5030788" y="6370638"/>
          <p14:tracePt t="120873" x="5024438" y="6376988"/>
          <p14:tracePt t="120881" x="5019675" y="6389688"/>
          <p14:tracePt t="120888" x="4994275" y="6419850"/>
          <p14:tracePt t="120904" x="4981575" y="6438900"/>
          <p14:tracePt t="120911" x="4975225" y="6451600"/>
          <p14:tracePt t="120918" x="4970463" y="6456363"/>
          <p14:tracePt t="120934" x="4964113" y="6462713"/>
          <p14:tracePt t="120941" x="4951413" y="6475413"/>
          <p14:tracePt t="120948" x="4951413" y="6481763"/>
          <p14:tracePt t="120956" x="4938713" y="6488113"/>
          <p14:tracePt t="120963" x="4926013" y="6500813"/>
          <p14:tracePt t="120971" x="4914900" y="6511925"/>
          <p14:tracePt t="120978" x="4889500" y="6524625"/>
          <p14:tracePt t="120986" x="4876800" y="6537325"/>
          <p14:tracePt t="120993" x="4870450" y="6537325"/>
          <p14:tracePt t="121001" x="4852988" y="6556375"/>
          <p14:tracePt t="121008" x="4833938" y="6573838"/>
          <p14:tracePt t="121016" x="4827588" y="6573838"/>
          <p14:tracePt t="121023" x="4810125" y="6586538"/>
          <p14:tracePt t="121031" x="4778375" y="6605588"/>
          <p14:tracePt t="121038" x="4759325" y="6616700"/>
          <p14:tracePt t="121046" x="4748213" y="6623050"/>
          <p14:tracePt t="121053" x="4735513" y="6629400"/>
          <p14:tracePt t="121061" x="4716463" y="6635750"/>
          <p14:tracePt t="121068" x="4705350" y="6642100"/>
          <p14:tracePt t="121076" x="4679950" y="6648450"/>
          <p14:tracePt t="121084" x="4660900" y="6654800"/>
          <p14:tracePt t="121090" x="4654550" y="6654800"/>
          <p14:tracePt t="121098" x="4643438" y="6661150"/>
          <p14:tracePt t="121106" x="4605338" y="6678613"/>
          <p14:tracePt t="121113" x="4562475" y="6684963"/>
          <p14:tracePt t="121121" x="4525963" y="6697663"/>
          <p14:tracePt t="121128" x="4494213" y="6697663"/>
          <p14:tracePt t="121136" x="4483100" y="6704013"/>
          <p14:tracePt t="121143" x="4457700" y="6710363"/>
          <p14:tracePt t="121151" x="4427538" y="6716713"/>
          <p14:tracePt t="121158" x="4402138" y="6723063"/>
          <p14:tracePt t="121166" x="4389438" y="6723063"/>
          <p14:tracePt t="121173" x="4359275" y="6727825"/>
          <p14:tracePt t="121181" x="4322763" y="6734175"/>
          <p14:tracePt t="121188" x="4297363" y="6734175"/>
          <p14:tracePt t="121196" x="4291013" y="6740525"/>
          <p14:tracePt t="121204" x="4279900" y="6740525"/>
          <p14:tracePt t="121211" x="4254500" y="6740525"/>
          <p14:tracePt t="121218" x="4235450" y="6746875"/>
          <p14:tracePt t="121226" x="4211638" y="6746875"/>
          <p14:tracePt t="121233" x="4198938" y="6746875"/>
          <p14:tracePt t="121241" x="4168775" y="6759575"/>
          <p14:tracePt t="121248" x="4130675" y="6759575"/>
          <p14:tracePt t="121256" x="4119563" y="6759575"/>
          <p14:tracePt t="121263" x="4087813" y="6759575"/>
          <p14:tracePt t="121271" x="4064000" y="6759575"/>
          <p14:tracePt t="121278" x="4038600" y="6759575"/>
          <p14:tracePt t="121286" x="4032250" y="6759575"/>
          <p14:tracePt t="121293" x="4008438" y="6759575"/>
          <p14:tracePt t="121301" x="3976688" y="6759575"/>
          <p14:tracePt t="121308" x="3963988" y="6759575"/>
          <p14:tracePt t="121316" x="3940175" y="6759575"/>
          <p14:tracePt t="121323" x="3908425" y="6759575"/>
          <p14:tracePt t="121331" x="3897313" y="6759575"/>
          <p14:tracePt t="121338" x="3871913" y="6759575"/>
          <p14:tracePt t="121346" x="3841750" y="6765925"/>
          <p14:tracePt t="121353" x="3829050" y="6765925"/>
          <p14:tracePt t="121361" x="3810000" y="6765925"/>
          <p14:tracePt t="121369" x="3792538" y="6765925"/>
          <p14:tracePt t="121376" x="3779838" y="6772275"/>
          <p14:tracePt t="121384" x="3760788" y="6772275"/>
          <p14:tracePt t="121390" x="3730625" y="6772275"/>
          <p14:tracePt t="121398" x="3694113" y="6772275"/>
          <p14:tracePt t="121406" x="3681413" y="6772275"/>
          <p14:tracePt t="121413" x="3643313" y="6772275"/>
          <p14:tracePt t="121421" x="3619500" y="6772275"/>
          <p14:tracePt t="121428" x="3600450" y="6772275"/>
          <p14:tracePt t="121436" x="3570288" y="6772275"/>
          <p14:tracePt t="121443" x="3533775" y="6772275"/>
          <p14:tracePt t="121451" x="3521075" y="6777038"/>
          <p14:tracePt t="121458" x="3482975" y="6777038"/>
          <p14:tracePt t="121467" x="3459163" y="6783388"/>
          <p14:tracePt t="121473" x="3452813" y="6783388"/>
          <p14:tracePt t="121481" x="3440113" y="6783388"/>
          <p14:tracePt t="121488" x="3422650" y="6783388"/>
          <p14:tracePt t="121496" x="3397250" y="6783388"/>
          <p14:tracePt t="121503" x="3384550" y="6789738"/>
          <p14:tracePt t="121511" x="3367088" y="6789738"/>
          <p14:tracePt t="121519" x="3341688" y="6796088"/>
          <p14:tracePt t="121526" x="3328988" y="6796088"/>
          <p14:tracePt t="121534" x="3311525" y="6796088"/>
          <p14:tracePt t="121541" x="3286125" y="6802438"/>
          <p14:tracePt t="121548" x="3273425" y="6802438"/>
          <p14:tracePt t="121556" x="3249613" y="6802438"/>
          <p14:tracePt t="121564" x="3230563" y="6802438"/>
          <p14:tracePt t="121571" x="3224213" y="6802438"/>
          <p14:tracePt t="121578" x="3206750" y="6802438"/>
          <p14:tracePt t="121586" x="3194050" y="6802438"/>
          <p14:tracePt t="121593" x="3181350" y="6802438"/>
          <p14:tracePt t="121601" x="3168650" y="6802438"/>
          <p14:tracePt t="121608" x="3151188" y="6802438"/>
          <p14:tracePt t="121617" x="3138488" y="6802438"/>
          <p14:tracePt t="121623" x="3119438" y="6802438"/>
          <p14:tracePt t="121631" x="3101975" y="6802438"/>
          <p14:tracePt t="121639" x="3089275" y="6802438"/>
          <p14:tracePt t="121646" x="3082925" y="6802438"/>
          <p14:tracePt t="121653" x="3070225" y="6802438"/>
          <p14:tracePt t="121661" x="3021013" y="6802438"/>
          <p14:tracePt t="121669" x="3014663" y="6796088"/>
          <p14:tracePt t="121676" x="3003550" y="6796088"/>
          <p14:tracePt t="121684" x="2978150" y="6789738"/>
          <p14:tracePt t="121691" x="2965450" y="6789738"/>
          <p14:tracePt t="121698" x="2952750" y="6789738"/>
          <p14:tracePt t="121706" x="2935288" y="6783388"/>
          <p14:tracePt t="121713" x="2922588" y="6783388"/>
          <p14:tracePt t="121721" x="2903538" y="6783388"/>
          <p14:tracePt t="121728" x="2886075" y="6777038"/>
          <p14:tracePt t="121736" x="2879725" y="6777038"/>
          <p14:tracePt t="121743" x="2860675" y="6772275"/>
          <p14:tracePt t="121751" x="2843213" y="6765925"/>
          <p14:tracePt t="121758" x="2830513" y="6759575"/>
          <p14:tracePt t="121767" x="2817813" y="6753225"/>
          <p14:tracePt t="121773" x="2811463" y="6753225"/>
          <p14:tracePt t="121781" x="2798763" y="6746875"/>
          <p14:tracePt t="121788" x="2792413" y="6740525"/>
          <p14:tracePt t="121796" x="2774950" y="6727825"/>
          <p14:tracePt t="121803" x="2762250" y="6723063"/>
          <p14:tracePt t="121811" x="2755900" y="6716713"/>
          <p14:tracePt t="121819" x="2738438" y="6710363"/>
          <p14:tracePt t="121826" x="2719388" y="6697663"/>
          <p14:tracePt t="121834" x="2713038" y="6697663"/>
          <p14:tracePt t="121841" x="2693988" y="6684963"/>
          <p14:tracePt t="121849" x="2682875" y="6678613"/>
          <p14:tracePt t="121856" x="2676525" y="6678613"/>
          <p14:tracePt t="121863" x="2670175" y="6672263"/>
          <p14:tracePt t="121871" x="2663825" y="6672263"/>
          <p14:tracePt t="121878" x="2663825" y="6667500"/>
          <p14:tracePt t="121886" x="2657475" y="6667500"/>
          <p14:tracePt t="121894" x="2651125" y="6667500"/>
          <p14:tracePt t="121901" x="2644775" y="6667500"/>
          <p14:tracePt t="121908" x="2632075" y="6667500"/>
          <p14:tracePt t="121917" x="2627313" y="6667500"/>
          <p14:tracePt t="121923" x="2620963" y="6661150"/>
          <p14:tracePt t="121930" x="2614613" y="6661150"/>
          <p14:tracePt t="121938" x="2608263" y="6661150"/>
          <p14:tracePt t="121946" x="2595563" y="6654800"/>
          <p14:tracePt t="121953" x="2582863" y="6654800"/>
          <p14:tracePt t="121961" x="2571750" y="6648450"/>
          <p14:tracePt t="121969" x="2559050" y="6642100"/>
          <p14:tracePt t="121976" x="2552700" y="6642100"/>
          <p14:tracePt t="121984" x="2540000" y="6635750"/>
          <p14:tracePt t="121991" x="2522538" y="6629400"/>
          <p14:tracePt t="121999" x="2509838" y="6623050"/>
          <p14:tracePt t="122006" x="2503488" y="6616700"/>
          <p14:tracePt t="122013" x="2497138" y="6611938"/>
          <p14:tracePt t="122021" x="2490788" y="6611938"/>
          <p14:tracePt t="122028" x="2484438" y="6605588"/>
          <p14:tracePt t="122043" x="2478088" y="6599238"/>
          <p14:tracePt t="122051" x="2478088" y="6592888"/>
          <p14:tracePt t="122058" x="2471738" y="6592888"/>
          <p14:tracePt t="122067" x="2471738" y="6586538"/>
          <p14:tracePt t="122073" x="2466975" y="6586538"/>
          <p14:tracePt t="122081" x="2460625" y="6573838"/>
          <p14:tracePt t="122088" x="2454275" y="6567488"/>
          <p14:tracePt t="122096" x="2447925" y="6562725"/>
          <p14:tracePt t="122103" x="2447925" y="6550025"/>
          <p14:tracePt t="122111" x="2441575" y="6530975"/>
          <p14:tracePt t="122118" x="2428875" y="6511925"/>
          <p14:tracePt t="122126" x="2428875" y="6500813"/>
          <p14:tracePt t="122134" x="2417763" y="6475413"/>
          <p14:tracePt t="122141" x="2398713" y="6445250"/>
          <p14:tracePt t="122149" x="2392363" y="6432550"/>
          <p14:tracePt t="122156" x="2386013" y="6413500"/>
          <p14:tracePt t="122163" x="2373313" y="6364288"/>
          <p14:tracePt t="122171" x="2366963" y="6346825"/>
          <p14:tracePt t="122178" x="2355850" y="6308725"/>
          <p14:tracePt t="122186" x="2349500" y="6284913"/>
          <p14:tracePt t="122193" x="2336800" y="6259513"/>
          <p14:tracePt t="122201" x="2317750" y="6229350"/>
          <p14:tracePt t="122208" x="2312988" y="6186488"/>
          <p14:tracePt t="122217" x="2312988" y="6173788"/>
          <p14:tracePt t="122223" x="2306638" y="6135688"/>
          <p14:tracePt t="122231" x="2287588" y="6105525"/>
          <p14:tracePt t="122238" x="2287588" y="6092825"/>
          <p14:tracePt t="122246" x="2281238" y="6075363"/>
          <p14:tracePt t="122253" x="2274888" y="6043613"/>
          <p14:tracePt t="122261" x="2274888" y="6019800"/>
          <p14:tracePt t="122269" x="2268538" y="5988050"/>
          <p14:tracePt t="122276" x="2262188" y="5964238"/>
          <p14:tracePt t="122284" x="2262188" y="5932488"/>
          <p14:tracePt t="122291" x="2257425" y="5915025"/>
          <p14:tracePt t="122298" x="2257425" y="5895975"/>
          <p14:tracePt t="122306" x="2251075" y="5865813"/>
          <p14:tracePt t="122314" x="2238375" y="5846763"/>
          <p14:tracePt t="122321" x="2238375" y="5815013"/>
          <p14:tracePt t="122328" x="2238375" y="5778500"/>
          <p14:tracePt t="122336" x="2238375" y="5759450"/>
          <p14:tracePt t="122344" x="2238375" y="5754688"/>
          <p14:tracePt t="122351" x="2238375" y="5729288"/>
          <p14:tracePt t="122358" x="2238375" y="5710238"/>
          <p14:tracePt t="122367" x="2238375" y="5705475"/>
          <p14:tracePt t="122373" x="2238375" y="5680075"/>
          <p14:tracePt t="122381" x="2238375" y="5654675"/>
          <p14:tracePt t="122388" x="2238375" y="5643563"/>
          <p14:tracePt t="122396" x="2238375" y="5611813"/>
          <p14:tracePt t="122403" x="2238375" y="5599113"/>
          <p14:tracePt t="122411" x="2238375" y="5594350"/>
          <p14:tracePt t="122418" x="2238375" y="5562600"/>
          <p14:tracePt t="122425" x="2238375" y="5545138"/>
          <p14:tracePt t="122434" x="2238375" y="5538788"/>
          <p14:tracePt t="122441" x="2238375" y="5526088"/>
          <p14:tracePt t="122448" x="2238375" y="5513388"/>
          <p14:tracePt t="122456" x="2238375" y="5489575"/>
          <p14:tracePt t="122463" x="2238375" y="5476875"/>
          <p14:tracePt t="122471" x="2238375" y="5457825"/>
          <p14:tracePt t="122478" x="2238375" y="5427663"/>
          <p14:tracePt t="122486" x="2238375" y="5414963"/>
          <p14:tracePt t="122493" x="2238375" y="5389563"/>
          <p14:tracePt t="122501" x="2238375" y="5372100"/>
          <p14:tracePt t="122508" x="2238375" y="5346700"/>
          <p14:tracePt t="122517" x="2238375" y="5322888"/>
          <p14:tracePt t="122523" x="2238375" y="5284788"/>
          <p14:tracePt t="122531" x="2238375" y="5273675"/>
          <p14:tracePt t="122538" x="2244725" y="5254625"/>
          <p14:tracePt t="122546" x="2244725" y="5224463"/>
          <p14:tracePt t="122553" x="2244725" y="5211763"/>
          <p14:tracePt t="122561" x="2244725" y="5192713"/>
          <p14:tracePt t="122569" x="2244725" y="5173663"/>
          <p14:tracePt t="122576" x="2244725" y="5156200"/>
          <p14:tracePt t="122584" x="2244725" y="5143500"/>
          <p14:tracePt t="122591" x="2244725" y="5130800"/>
          <p14:tracePt t="122598" x="2244725" y="5118100"/>
          <p14:tracePt t="122606" x="2244725" y="5113338"/>
          <p14:tracePt t="122613" x="2244725" y="5087938"/>
          <p14:tracePt t="122621" x="2251075" y="5075238"/>
          <p14:tracePt t="122628" x="2251075" y="5062538"/>
          <p14:tracePt t="122636" x="2257425" y="5051425"/>
          <p14:tracePt t="122643" x="2262188" y="5032375"/>
          <p14:tracePt t="122650" x="2262188" y="5026025"/>
          <p14:tracePt t="122658" x="2262188" y="5013325"/>
          <p14:tracePt t="122667" x="2268538" y="5002213"/>
          <p14:tracePt t="122673" x="2268538" y="4983163"/>
          <p14:tracePt t="122681" x="2274888" y="4976813"/>
          <p14:tracePt t="122688" x="2274888" y="4957763"/>
          <p14:tracePt t="122696" x="2281238" y="4940300"/>
          <p14:tracePt t="122703" x="2281238" y="4933950"/>
          <p14:tracePt t="122711" x="2287588" y="4914900"/>
          <p14:tracePt t="122719" x="2293938" y="4902200"/>
          <p14:tracePt t="122726" x="2293938" y="4897438"/>
          <p14:tracePt t="122734" x="2300288" y="4878388"/>
          <p14:tracePt t="122741" x="2312988" y="4859338"/>
          <p14:tracePt t="122748" x="2312988" y="4848225"/>
          <p14:tracePt t="122756" x="2317750" y="4841875"/>
          <p14:tracePt t="122763" x="2324100" y="4835525"/>
          <p14:tracePt t="122771" x="2324100" y="4829175"/>
          <p14:tracePt t="122778" x="2330450" y="4829175"/>
          <p14:tracePt t="122786" x="2343150" y="4816475"/>
          <p14:tracePt t="122793" x="2349500" y="4810125"/>
          <p14:tracePt t="122801" x="2355850" y="4803775"/>
          <p14:tracePt t="122808" x="2362200" y="4797425"/>
          <p14:tracePt t="122817" x="2366963" y="4792663"/>
          <p14:tracePt t="122823" x="2373313" y="4779963"/>
          <p14:tracePt t="122831" x="2373313" y="4773613"/>
          <p14:tracePt t="122838" x="2386013" y="4767263"/>
          <p14:tracePt t="122846" x="2398713" y="4767263"/>
          <p14:tracePt t="122853" x="2405063" y="4748213"/>
          <p14:tracePt t="122861" x="2417763" y="4737100"/>
          <p14:tracePt t="122869" x="2428875" y="4737100"/>
          <p14:tracePt t="122876" x="2441575" y="4724400"/>
          <p14:tracePt t="122885" x="2460625" y="4711700"/>
          <p14:tracePt t="122891" x="2471738" y="4705350"/>
          <p14:tracePt t="122898" x="2497138" y="4699000"/>
          <p14:tracePt t="122906" x="2509838" y="4687888"/>
          <p14:tracePt t="122913" x="2527300" y="4675188"/>
          <p14:tracePt t="122921" x="2540000" y="4668838"/>
          <p14:tracePt t="122928" x="2559050" y="4649788"/>
          <p14:tracePt t="122936" x="2571750" y="4643438"/>
          <p14:tracePt t="122943" x="2582863" y="4637088"/>
          <p14:tracePt t="122951" x="2595563" y="4625975"/>
          <p14:tracePt t="122958" x="2620963" y="4613275"/>
          <p14:tracePt t="122967" x="2627313" y="4613275"/>
          <p14:tracePt t="122973" x="2644775" y="4600575"/>
          <p14:tracePt t="122981" x="2657475" y="4594225"/>
          <p14:tracePt t="122988" x="2670175" y="4587875"/>
          <p14:tracePt t="122996" x="2682875" y="4581525"/>
          <p14:tracePt t="123003" x="2693988" y="4576763"/>
          <p14:tracePt t="123011" x="2700338" y="4576763"/>
          <p14:tracePt t="123019" x="2725738" y="4570413"/>
          <p14:tracePt t="123026" x="2743200" y="4564063"/>
          <p14:tracePt t="123034" x="2762250" y="4545013"/>
          <p14:tracePt t="123041" x="2787650" y="4545013"/>
          <p14:tracePt t="123048" x="2805113" y="4538663"/>
          <p14:tracePt t="123056" x="2824163" y="4538663"/>
          <p14:tracePt t="123063" x="2843213" y="4532313"/>
          <p14:tracePt t="123071" x="2867025" y="4532313"/>
          <p14:tracePt t="123078" x="2892425" y="4527550"/>
          <p14:tracePt t="123086" x="2909888" y="4521200"/>
          <p14:tracePt t="123093" x="2952750" y="4514850"/>
          <p14:tracePt t="123101" x="2984500" y="4495800"/>
          <p14:tracePt t="123108" x="2997200" y="4489450"/>
          <p14:tracePt t="123117" x="3021013" y="4476750"/>
          <p14:tracePt t="123123" x="3052763" y="4459288"/>
          <p14:tracePt t="123131" x="3057525" y="4452938"/>
          <p14:tracePt t="123138" x="3082925" y="4446588"/>
          <p14:tracePt t="123146" x="3108325" y="4433888"/>
          <p14:tracePt t="123153" x="3125788" y="4427538"/>
          <p14:tracePt t="123161" x="3132138" y="4421188"/>
          <p14:tracePt t="123169" x="3144838" y="4416425"/>
          <p14:tracePt t="123176" x="3157538" y="4410075"/>
          <p14:tracePt t="123184" x="3168650" y="4410075"/>
          <p14:tracePt t="123191" x="3187700" y="4403725"/>
          <p14:tracePt t="123198" x="3200400" y="4397375"/>
          <p14:tracePt t="123206" x="3213100" y="4397375"/>
          <p14:tracePt t="123213" x="3230563" y="4397375"/>
          <p14:tracePt t="123221" x="3249613" y="4397375"/>
          <p14:tracePt t="123228" x="3279775" y="4397375"/>
          <p14:tracePt t="123236" x="3305175" y="4397375"/>
          <p14:tracePt t="123243" x="3335338" y="4397375"/>
          <p14:tracePt t="123251" x="3348038" y="4397375"/>
          <p14:tracePt t="123258" x="3373438" y="4397375"/>
          <p14:tracePt t="123266" x="3390900" y="4397375"/>
          <p14:tracePt t="123273" x="3416300" y="4397375"/>
          <p14:tracePt t="123281" x="3422650" y="4397375"/>
          <p14:tracePt t="123288" x="3452813" y="4397375"/>
          <p14:tracePt t="123296" x="3471863" y="4397375"/>
          <p14:tracePt t="123303" x="3482975" y="4397375"/>
          <p14:tracePt t="123311" x="3495675" y="4397375"/>
          <p14:tracePt t="123319" x="3508375" y="4397375"/>
          <p14:tracePt t="123326" x="3514725" y="4397375"/>
          <p14:tracePt t="123334" x="3527425" y="4397375"/>
          <p14:tracePt t="123341" x="3544888" y="4397375"/>
          <p14:tracePt t="123348" x="3557588" y="4397375"/>
          <p14:tracePt t="123356" x="3582988" y="4397375"/>
          <p14:tracePt t="123363" x="3613150" y="4397375"/>
          <p14:tracePt t="123371" x="3625850" y="4397375"/>
          <p14:tracePt t="123379" x="3638550" y="4403725"/>
          <p14:tracePt t="123386" x="3675063" y="4403725"/>
          <p14:tracePt t="123393" x="3698875" y="4410075"/>
          <p14:tracePt t="123402" x="3711575" y="4410075"/>
          <p14:tracePt t="123408" x="3743325" y="4421188"/>
          <p14:tracePt t="123417" x="3779838" y="4421188"/>
          <p14:tracePt t="123423" x="3792538" y="4421188"/>
          <p14:tracePt t="123431" x="3816350" y="4421188"/>
          <p14:tracePt t="123438" x="3854450" y="4421188"/>
          <p14:tracePt t="123446" x="3865563" y="4421188"/>
          <p14:tracePt t="123453" x="3897313" y="4421188"/>
          <p14:tracePt t="123461" x="3908425" y="4421188"/>
          <p14:tracePt t="123469" x="3933825" y="4427538"/>
          <p14:tracePt t="123476" x="3946525" y="4427538"/>
          <p14:tracePt t="123484" x="3963988" y="4427538"/>
          <p14:tracePt t="123491" x="3989388" y="4433888"/>
          <p14:tracePt t="123498" x="3995738" y="4433888"/>
          <p14:tracePt t="123506" x="4019550" y="4433888"/>
          <p14:tracePt t="123513" x="4044950" y="4433888"/>
          <p14:tracePt t="123521" x="4057650" y="4433888"/>
          <p14:tracePt t="123530" x="4075113" y="4440238"/>
          <p14:tracePt t="123536" x="4113213" y="4440238"/>
          <p14:tracePt t="123543" x="4124325" y="4440238"/>
          <p14:tracePt t="123552" x="4156075" y="4440238"/>
          <p14:tracePt t="123558" x="4192588" y="4440238"/>
          <p14:tracePt t="123566" x="4205288" y="4440238"/>
          <p14:tracePt t="123573" x="4229100" y="4446588"/>
          <p14:tracePt t="123581" x="4267200" y="4446588"/>
          <p14:tracePt t="123588" x="4310063" y="4452938"/>
          <p14:tracePt t="123596" x="4322763" y="4452938"/>
          <p14:tracePt t="123603" x="4359275" y="4465638"/>
          <p14:tracePt t="123611" x="4384675" y="4465638"/>
          <p14:tracePt t="123618" x="4395788" y="4465638"/>
          <p14:tracePt t="123626" x="4421188" y="4471988"/>
          <p14:tracePt t="123634" x="4438650" y="4471988"/>
          <p14:tracePt t="123640" x="4451350" y="4476750"/>
          <p14:tracePt t="123648" x="4470400" y="4476750"/>
          <p14:tracePt t="123656" x="4489450" y="4483100"/>
          <p14:tracePt t="123663" x="4494213" y="4483100"/>
          <p14:tracePt t="123671" x="4506913" y="4495800"/>
          <p14:tracePt t="123678" x="4519613" y="4502150"/>
          <p14:tracePt t="123686" x="4532313" y="4508500"/>
          <p14:tracePt t="123693" x="4545013" y="4514850"/>
          <p14:tracePt t="123701" x="4556125" y="4521200"/>
          <p14:tracePt t="123708" x="4575175" y="4532313"/>
          <p14:tracePt t="123717" x="4575175" y="4538663"/>
          <p14:tracePt t="123723" x="4594225" y="4557713"/>
          <p14:tracePt t="123731" x="4643438" y="4613275"/>
          <p14:tracePt t="123738" x="4649788" y="4643438"/>
          <p14:tracePt t="123746" x="4673600" y="4675188"/>
          <p14:tracePt t="123753" x="4705350" y="4730750"/>
          <p14:tracePt t="123761" x="4710113" y="4741863"/>
          <p14:tracePt t="123770" x="4741863" y="4779963"/>
          <p14:tracePt t="123775" x="4765675" y="4822825"/>
          <p14:tracePt t="123784" x="4772025" y="4835525"/>
          <p14:tracePt t="123791" x="4784725" y="4865688"/>
          <p14:tracePt t="123799" x="4803775" y="4897438"/>
          <p14:tracePt t="123806" x="4810125" y="4908550"/>
          <p14:tracePt t="123813" x="4821238" y="4940300"/>
          <p14:tracePt t="123821" x="4840288" y="4957763"/>
          <p14:tracePt t="123828" x="4852988" y="4970463"/>
          <p14:tracePt t="123836" x="4859338" y="4995863"/>
          <p14:tracePt t="123843" x="4864100" y="5013325"/>
          <p14:tracePt t="123852" x="4870450" y="5045075"/>
          <p14:tracePt t="123858" x="4876800" y="5057775"/>
          <p14:tracePt t="123866" x="4883150" y="5081588"/>
          <p14:tracePt t="123873" x="4889500" y="5113338"/>
          <p14:tracePt t="123881" x="4895850" y="5130800"/>
          <p14:tracePt t="123900" x="4914900" y="5211763"/>
          <p14:tracePt t="123904" x="4914900" y="5235575"/>
          <p14:tracePt t="123911" x="4919663" y="5267325"/>
          <p14:tracePt t="123919" x="4926013" y="5297488"/>
          <p14:tracePt t="123926" x="4926013" y="5316538"/>
          <p14:tracePt t="123933" x="4938713" y="5365750"/>
          <p14:tracePt t="123941" x="4945063" y="5414963"/>
          <p14:tracePt t="123948" x="4945063" y="5451475"/>
          <p14:tracePt t="123956" x="4951413" y="5470525"/>
          <p14:tracePt t="123963" x="4951413" y="5500688"/>
          <p14:tracePt t="123971" x="4964113" y="5568950"/>
          <p14:tracePt t="123978" x="4964113" y="5575300"/>
          <p14:tracePt t="123986" x="4970463" y="5605463"/>
          <p14:tracePt t="123993" x="4970463" y="5637213"/>
          <p14:tracePt t="124001" x="4970463" y="5649913"/>
          <p14:tracePt t="124008" x="4975225" y="5667375"/>
          <p14:tracePt t="124016" x="4975225" y="5705475"/>
          <p14:tracePt t="124023" x="4975225" y="5722938"/>
          <p14:tracePt t="124031" x="4975225" y="5748338"/>
          <p14:tracePt t="124038" x="4975225" y="5797550"/>
          <p14:tracePt t="124046" x="4975225" y="5815013"/>
          <p14:tracePt t="124053" x="4975225" y="5827713"/>
          <p14:tracePt t="124061" x="4975225" y="5865813"/>
          <p14:tracePt t="124069" x="4975225" y="5902325"/>
          <p14:tracePt t="124076" x="4975225" y="5926138"/>
          <p14:tracePt t="124083" x="4975225" y="5964238"/>
          <p14:tracePt t="124091" x="4975225" y="6000750"/>
          <p14:tracePt t="124100" x="4975225" y="6019800"/>
          <p14:tracePt t="124106" x="4975225" y="6043613"/>
          <p14:tracePt t="124113" x="4975225" y="6081713"/>
          <p14:tracePt t="124121" x="4975225" y="6092825"/>
          <p14:tracePt t="124128" x="4975225" y="6130925"/>
          <p14:tracePt t="124136" x="4975225" y="6161088"/>
          <p14:tracePt t="124143" x="4975225" y="6180138"/>
          <p14:tracePt t="124151" x="4975225" y="6216650"/>
          <p14:tracePt t="124158" x="4975225" y="6242050"/>
          <p14:tracePt t="124166" x="4975225" y="6265863"/>
          <p14:tracePt t="124173" x="4975225" y="6284913"/>
          <p14:tracePt t="124181" x="4975225" y="6308725"/>
          <p14:tracePt t="124188" x="4975225" y="6334125"/>
          <p14:tracePt t="124196" x="4975225" y="6340475"/>
          <p14:tracePt t="124203" x="4975225" y="6370638"/>
          <p14:tracePt t="124211" x="4975225" y="6383338"/>
          <p14:tracePt t="124218" x="4975225" y="6396038"/>
          <p14:tracePt t="124226" x="4975225" y="6413500"/>
          <p14:tracePt t="124233" x="4964113" y="6445250"/>
          <p14:tracePt t="124241" x="4964113" y="6451600"/>
          <p14:tracePt t="124248" x="4964113" y="6456363"/>
          <p14:tracePt t="124256" x="4957763" y="6469063"/>
          <p14:tracePt t="124263" x="4951413" y="6481763"/>
          <p14:tracePt t="124271" x="4945063" y="6507163"/>
          <p14:tracePt t="124278" x="4938713" y="6518275"/>
          <p14:tracePt t="124286" x="4926013" y="6530975"/>
          <p14:tracePt t="124293" x="4914900" y="6550025"/>
          <p14:tracePt t="124301" x="4889500" y="6573838"/>
          <p14:tracePt t="124308" x="4846638" y="6616700"/>
          <p14:tracePt t="124316" x="4833938" y="6623050"/>
          <p14:tracePt t="124323" x="4797425" y="6648450"/>
          <p14:tracePt t="124331" x="4772025" y="6661150"/>
          <p14:tracePt t="124338" x="4754563" y="6667500"/>
          <p14:tracePt t="124346" x="4722813" y="6684963"/>
          <p14:tracePt t="124353" x="4667250" y="6704013"/>
          <p14:tracePt t="124361" x="4649788" y="6704013"/>
          <p14:tracePt t="124368" x="4611688" y="6716713"/>
          <p14:tracePt t="124376" x="4562475" y="6727825"/>
          <p14:tracePt t="124383" x="4545013" y="6734175"/>
          <p14:tracePt t="124391" x="4506913" y="6734175"/>
          <p14:tracePt t="124398" x="4489450" y="6740525"/>
          <p14:tracePt t="124406" x="4470400" y="6746875"/>
          <p14:tracePt t="124413" x="4421188" y="6746875"/>
          <p14:tracePt t="124421" x="4359275" y="6753225"/>
          <p14:tracePt t="124428" x="4322763" y="6753225"/>
          <p14:tracePt t="124436" x="4291013" y="6753225"/>
          <p14:tracePt t="124443" x="4254500" y="6753225"/>
          <p14:tracePt t="124451" x="4217988" y="6765925"/>
          <p14:tracePt t="124458" x="4198938" y="6765925"/>
          <p14:tracePt t="124466" x="4149725" y="6765925"/>
          <p14:tracePt t="124473" x="4113213" y="6765925"/>
          <p14:tracePt t="124481" x="4094163" y="6772275"/>
          <p14:tracePt t="124488" x="4064000" y="6777038"/>
          <p14:tracePt t="124496" x="4013200" y="6783388"/>
          <p14:tracePt t="124503" x="4002088" y="6783388"/>
          <p14:tracePt t="124511" x="3952875" y="6796088"/>
          <p14:tracePt t="124519" x="3908425" y="6808788"/>
          <p14:tracePt t="124526" x="3859213" y="6808788"/>
          <p14:tracePt t="124533" x="3841750" y="6815138"/>
          <p14:tracePt t="124541" x="3829050" y="6815138"/>
          <p14:tracePt t="124549" x="3803650" y="6821488"/>
          <p14:tracePt t="124556" x="3792538" y="6821488"/>
          <p14:tracePt t="124563" x="3773488" y="6832600"/>
          <p14:tracePt t="124571" x="3760788" y="6832600"/>
          <p14:tracePt t="124578" x="3754438" y="6832600"/>
          <p14:tracePt t="124586" x="3748088" y="6832600"/>
          <p14:tracePt t="124593" x="3736975" y="6832600"/>
          <p14:tracePt t="124601" x="3730625" y="6832600"/>
          <p14:tracePt t="124608" x="3724275" y="6832600"/>
          <p14:tracePt t="124616" x="3717925" y="6832600"/>
          <p14:tracePt t="124623" x="3711575" y="6832600"/>
          <p14:tracePt t="124631" x="3705225" y="6832600"/>
          <p14:tracePt t="124639" x="3698875" y="6832600"/>
          <p14:tracePt t="124646" x="3675063" y="6832600"/>
          <p14:tracePt t="124669" x="3643313" y="6832600"/>
          <p14:tracePt t="124676" x="3632200" y="6832600"/>
          <p14:tracePt t="124684" x="3625850" y="6832600"/>
          <p14:tracePt t="124691" x="3619500" y="6832600"/>
          <p14:tracePt t="124699" x="3613150" y="6832600"/>
          <p14:tracePt t="124706" x="3606800" y="6832600"/>
          <p14:tracePt t="124713" x="3600450" y="6832600"/>
          <p14:tracePt t="124721" x="3594100" y="6832600"/>
          <p14:tracePt t="124728" x="3587750" y="6832600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760</TotalTime>
  <Words>407</Words>
  <Application>Microsoft Office PowerPoint</Application>
  <PresentationFormat>全屏显示(4:3)</PresentationFormat>
  <Paragraphs>48</Paragraphs>
  <Slides>5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SimSun</vt:lpstr>
      <vt:lpstr>Arial</vt:lpstr>
      <vt:lpstr>Calibri</vt:lpstr>
      <vt:lpstr>Calibri Light</vt:lpstr>
      <vt:lpstr>Consolas</vt:lpstr>
      <vt:lpstr>Times New Roman</vt:lpstr>
      <vt:lpstr>Wingdings</vt:lpstr>
      <vt:lpstr>Office 主题​​</vt:lpstr>
      <vt:lpstr>寄存器和存储器</vt:lpstr>
      <vt:lpstr>寄存器和存储器的作用</vt:lpstr>
      <vt:lpstr>基本寄存器</vt:lpstr>
      <vt:lpstr>双端口存储器</vt:lpstr>
      <vt:lpstr>双端口 RAM 设计要点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加法器–1 位全加器</dc:title>
  <dc:creator>李 榕</dc:creator>
  <cp:lastModifiedBy>李 榕</cp:lastModifiedBy>
  <cp:revision>73</cp:revision>
  <dcterms:created xsi:type="dcterms:W3CDTF">2020-04-05T08:22:26Z</dcterms:created>
  <dcterms:modified xsi:type="dcterms:W3CDTF">2020-04-06T21:53:27Z</dcterms:modified>
</cp:coreProperties>
</file>